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1" r:id="rId3"/>
  </p:sldMasterIdLst>
  <p:notesMasterIdLst>
    <p:notesMasterId r:id="rId14"/>
  </p:notesMasterIdLst>
  <p:sldIdLst>
    <p:sldId id="305" r:id="rId4"/>
    <p:sldId id="287" r:id="rId5"/>
    <p:sldId id="278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9E2D-AAA3-4192-9773-AFD14891B86A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AB46-6024-4627-8F2F-95CED54991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80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318C4-C607-0295-8078-E6A5F3ABD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3AE5DD-D47D-9A7E-DF0A-DA3679841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C3F1CD-7CCB-8B5A-3261-7E0B6F2F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pPr/>
              <a:t>2024-02-19</a:t>
            </a:fld>
            <a:r>
              <a:rPr lang="pl-PL" dirty="0" err="1"/>
              <a:t>kkk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056AD4-1382-78A8-0E81-58AB31B6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Kkk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F857E3-BB2D-F6E3-81EF-74B887B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BB5C5336-90F8-4131-CC6F-F03FBF8C2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6375" y="6505575"/>
            <a:ext cx="47625" cy="46038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8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9987D-34E1-7F99-6794-B3D7621C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F6A6DA-807C-0122-3C0F-8B0C4383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A7B74C-7356-C634-208F-D840588A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FDBBC9-1908-B2D2-133A-7E7F59FC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B445BE-22D4-82DC-D5FD-C1A17F37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2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9420F9-9F00-82A8-AA6B-0029B04BF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2EF3CC-333E-A9E1-3080-41ED14529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358719-E131-FDFE-852B-B8135345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24949F-D800-0DB1-06F6-C140AAE6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9A5B09-B1F7-28C6-5100-916089E7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5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1928A-BF1F-37C2-812D-4968649C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A260333-A912-0151-3DED-821639C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A8FF9-0853-209F-CF2D-8A84B362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A21BB1-83A8-719C-DA37-E4EE7967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25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A3AD2-C0F2-F449-DB7B-9456DB4FE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42249E-9DE9-9102-7FAD-7EE613AD6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3822AE-ACDA-67F3-7C47-8942BE83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AC890A-B7A2-4705-6C45-F82D7E22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A9AB15-1FB1-4BA0-CFF8-B13C2741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1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5DBA87-7767-98C5-0F65-893437BD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9871C8-8E6E-F371-0CFC-210D9DF0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D370D5-4435-E8E1-67DB-E0407C6D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F109EE-D71A-1479-23EB-05E13659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7E1F25-1E0F-D72D-CCA1-A5910646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40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DD637-268A-C5B8-9F8E-DB29E385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B9DE29-9EB6-12D7-20A3-59184388B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8DD915-19BD-961A-27FD-59106DD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99502E-1DDB-CF10-7521-B70949FD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ED1B40-82CD-7B1F-7CF8-21EEFD3E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48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2340F-75AE-B93D-CED8-9E8466F7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9EBE1F-E69A-19B8-2A35-ADE506EF9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85D0E5-6E21-8C35-547D-4F7D18C2D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107561-429F-2A7C-24EB-4F974E28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5F8AA9-C63B-0D3A-B452-1BAC9073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338365-A9BA-7759-CC20-16DCE85D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7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1114A-B2B9-BCFB-F365-6B353ADC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DF8677-B003-C0BE-BEBF-879F1F75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73C89C-517F-7FE1-9327-626D46E7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1D7E75-33FF-6E1F-CDCF-E4BAF5A15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87E195-552F-5BB1-A4F4-BE0EBA21C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65D2522-5391-CBCA-53B3-5154539D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56CAE4-CD6F-6375-5A50-4A85F2C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BC26000-620C-316F-36AA-F119DB26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63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7F30C9-2712-EF19-9690-6853303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7F1F38-EDD9-7097-67CF-4B1DF841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A67DF8-648D-9696-655A-A61B6D0E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821EEC-3430-74A1-8080-B7848ECC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32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2211206-7968-8FFB-BB1A-D1F30B11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59DDCCC-2CBB-8E71-DB51-CB684003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96EC42-35A0-3C15-D283-7627077C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4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61516-799A-4C32-8EEB-26D13EF2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1E6C49-A150-2578-DF89-27E96221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6A15E9-BB86-32C0-26CC-ACE0405E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B7C445-78E7-84F9-CA69-AEF56990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689415-95F2-9AB6-1D30-596B6E87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376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C3CFD-F99C-C3CE-BE71-405F309D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3452E-8AF5-7F9A-28BD-AE86CCBA4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B348F5-5677-24D9-4471-FDFB9D86E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5F6256-64B4-62E3-E0B7-CC5BBE04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AB47EA-063F-1DBC-5120-2B701F10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BA4AC1-385E-17B7-98BD-DD4CDCC3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07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1C6F8-7835-975E-10A1-614DC82D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25A7DB-DCFA-2AA5-2690-CDBFEC89F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348312-C456-9906-6C3A-DB7350740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54173F-7399-F9F0-9C43-8D0C64CF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7F7F79-81E6-62C2-5529-99680EB8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A2166B-556B-0D9D-40F4-5547F650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127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67F4B-94EB-5DA6-43C3-339688EF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9337AF-07E2-C46A-E328-11EDB08D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D9BD52-CBD4-61E8-6D6C-956A439C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51B4ED-427B-8755-1B31-DEDA2041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64EBC6-810F-3A4F-F0D0-8DD57381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00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4F314E-DB80-4F74-B685-8D83A21BA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6B3FF8-1E2D-0353-4449-C39EE80B9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A7FDC8-047E-4FA5-CA10-3039EFC5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D87E1C-520A-4D0B-8406-4749BBB2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60E9D6-F53E-5E19-9644-872BB832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905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10B81-5E04-409D-13A5-7F688350C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0BC5D6-746D-4CCE-F229-18DB3A43E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8C73E9-DF41-887F-E4E3-20F93A2F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9ADA29-EE2B-F41F-2832-F157D49A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F5079F-6EB7-C16A-B708-37B6D57E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747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B75C9-1191-CE06-8F05-F96C7FD6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D6AE63-CACC-4637-1785-10C64DC17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48CED8-3004-CC0F-6050-B453C453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E62A7E-E80B-212C-8361-749B46A1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92F2E0-C146-9C8A-A51E-D8FB8CD1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04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F6062-0624-C0DD-00E1-02B6FEB6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9B1502-598D-1D79-9C17-5B1A5E1B3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FB535B-F8FD-768D-3D36-BDB2CB85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8217E-E834-964A-8628-C9F94A06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95160A-F5EC-DDA7-ABF5-C69E5E9F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948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FBFCD-8EA7-2FFA-A48C-F4217F93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DB418C-2FC3-971A-6D9F-22AF1D16B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B73432-7142-3500-DFD4-12F158F7D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E7FE43-F913-F5FD-A2E3-D678EE0C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885451-FE1B-A38E-99A7-684F7073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0BA6AD-5E60-0C32-95C0-035C78A3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51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39910-46BB-0362-9178-0007AE2B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2C48A4-5C5E-DCE5-F853-3D574EA7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4E124D-262E-1F9B-96A5-BD257B2F0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71326C6-3BEE-F2AD-058F-E2795A646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655D4BF-7688-A2C1-A7A6-9E08952C9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CBA9DD3-40CF-6E06-B414-9333E63B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2AC9B0D-37AC-ACF0-51F8-1CCE778F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6B7CB9-376B-135F-CB52-7796B679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21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CD2F0-0E1B-D46A-0064-ECDFF4F8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4F1F30-D75A-EC28-49AD-3CCE75D7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E768D3F-DE9A-87AA-85E3-A36E21ED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480964-9445-7A8D-46D4-C2AEFFE4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0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ADD811-640B-42BE-723E-229852DF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D810A2-FBC5-BEA0-8779-5BF59424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5AB2F7-834F-5041-961E-2F10C468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323D77-D322-6C0E-9D0A-44F442D7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8D74C5-2CA0-8322-6AEF-F747039E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17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0FD5CE-D856-1D81-05D4-C1CC6BA4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14E0157-EDF1-7F5E-F0ED-EB477799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A2F9C5-98BA-1CE9-D036-2D38320A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6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5A878-4D67-7778-F151-1AE4A084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56A0C-4BBD-D301-9BB9-6A2BAD1E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48B9D0-936E-437F-2D4E-CA49E3930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11933F-20F4-EAC8-210D-0E91256D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DB4885-4395-5E62-0ADF-C44F7675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88F8A8-49F6-CDB0-07F6-9F503CE0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30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32457-DCD9-5464-E9FA-2ED8E678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F7D101A-EF0F-15C3-623F-603D218FC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C6710C-FE2F-D215-F2BF-EEC7F0F56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32ED9D-A4D9-3EE0-370A-7809B351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CF2F8A-2C90-6C7C-0AAC-5D431F9D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4E4FFC-51F4-33C2-E6AE-D0383E2F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177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FE826-8CE7-C47D-BAE3-F14AF4E0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E26982-F9D2-2D85-0297-585A65277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3F6A45-A052-39E4-C4CB-93BCA1DA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3B3D5A-51EF-85C6-A926-4D3218AD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9C412F-8577-AFDF-D032-47710DE0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534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3F2AF3D-CE89-056B-F3FE-B3807D2BA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8988B0-31CC-B2A9-18A6-0D72D75F4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7A22E-89AC-6BAC-7BB5-F953B252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07936A-04E2-6C8A-17CF-8EB38BC8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7F258-5F14-AD8E-819B-F8B2C2F2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1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A304D-9C5E-911C-1267-9A9BB223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85C3AB-80DF-96E2-7790-00C90D3CD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D8B999-33DC-FA74-7FF1-EB0B1F87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C0417-290C-1BEC-60FE-B32A14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B3E12-9DEF-6B11-8641-649E06D5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678072-12DA-DAB8-FFFC-AF1B4937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35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08C35-FCF0-012F-C623-A8C9901A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8A520F-A308-CAA7-19DA-F1CFB144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25011B-7CC4-840F-6FA2-35126BE1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ACDA71F-B06D-2B6F-89B0-1BCA00484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5A2B65-A2E1-A107-8683-C949C1A9E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0593216-0158-9CC5-D91A-DF8524A4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AF887C2-B989-E18B-6996-58D6C7C5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4DBDF63-734D-5A0D-760F-7A805884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27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383C6D-2AB4-DD4A-F034-362E3850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CE4ECC-F0DC-7EE5-5EEC-3F7FA814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270550-8A96-A7F9-2EE0-CDA26976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CA4F42A-986E-8900-5FC6-F32DA22B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45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40E05DC-BA7A-97EF-99D1-BC98D879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BD6D7C-0C4D-D87C-B46C-D1756348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5C5D0C-39BB-F9A8-2121-8E30A3D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6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EB7F4-A66D-CB37-F490-C3A3C5C8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B99912-82B7-6BB0-2D7E-288AC535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A7C93C-E554-C700-F970-E422E7499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F6FA18-B0D4-72C6-7787-95A4DD6C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DA34F2-4409-41BC-3DFB-A7410537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34955A-E30D-D371-2206-5C5440F7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13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66712-9708-866B-BDF8-9A227149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719262E-A516-86AB-F184-605380A40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079A5-7CBB-DABD-2958-CA80F8598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37AC9C-FADA-ED92-259E-23B1EDC0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93A5ED-C87A-C8EA-C56B-A5E7C68B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93FD3D-E709-6C17-8616-F71542DC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74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B976B3-3F58-E1C9-3133-29D47AEE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89CAE7-9735-EDFC-7203-66D44552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1FB437-D531-518B-FE4D-901160B95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2624-FF23-45FA-B2F1-4C64BAE6359D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56F506-6B7D-C662-8FD4-8071EC7EC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81D460-AFEC-4AF6-0DF2-881B5A1B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DE34-DC72-4FC3-9392-886FCBAE118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C55A4F0-E52A-441B-52F2-0388D8B9B49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11775" y="6736080"/>
            <a:ext cx="15906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214676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62CA07C-6266-08A2-BEE4-6FC56897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8074AA-48F4-9A3F-A7BD-50197CEC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B8156E-68B9-6380-1226-2251468BC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9D21-BF59-4DC0-9CB1-232CFE83C639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8902C2-F8CE-5D0F-1E0C-9756AAAA1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37CAA2-D5CE-84B6-889D-6B51AA152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DBAA-CC46-4BF9-B4EC-F9AB0D8A36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08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28BC512-2DE4-219E-0178-EA52DDCA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5EAAA4-DD0F-B65D-B121-A306AADF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B71871-504A-1B4E-3F00-C084B43DF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5F8A8-6A9D-4114-AB56-5EAB8A0AC47C}" type="datetimeFigureOut">
              <a:rPr lang="pl-PL" smtClean="0"/>
              <a:t>2024-02-19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FDB9CF-8998-1429-7351-5CD17EEA8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0A17C6-FDB7-6ABA-4C62-B7DA9AA04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0B8B-1CF9-4686-B8A3-815E387B5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78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B5AEAE-B4F9-01A4-F13F-16045E744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366E0BD-1C00-549A-FF3D-B24351751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 descr="Obraz zawierający tekst, zrzut ekranu, design&#10;&#10;Opis wygenerowany automatycznie">
            <a:extLst>
              <a:ext uri="{FF2B5EF4-FFF2-40B4-BE49-F238E27FC236}">
                <a16:creationId xmlns:a16="http://schemas.microsoft.com/office/drawing/2014/main" id="{855C798E-D637-7C10-4732-D8FB761F44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r="20905"/>
          <a:stretch>
            <a:fillRect/>
          </a:stretch>
        </p:blipFill>
        <p:spPr/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9D7B0C-28AC-4908-0076-60DCB89CF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4D763616-EFA2-1875-C781-BBFA68901518}"/>
              </a:ext>
            </a:extLst>
          </p:cNvPr>
          <p:cNvSpPr txBox="1">
            <a:spLocks/>
          </p:cNvSpPr>
          <p:nvPr/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Prezentacja trwająca maks. </a:t>
            </a:r>
            <a:r>
              <a:rPr lang="pl-P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10 </a:t>
            </a:r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minut</a:t>
            </a:r>
          </a:p>
          <a:p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Treść prezentacji zwięzła, konkretna dla danego obszaru</a:t>
            </a:r>
          </a:p>
          <a:p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Przydatne linki</a:t>
            </a:r>
          </a:p>
          <a:p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37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68" y="418423"/>
            <a:ext cx="1904678" cy="961549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99" y="73957"/>
            <a:ext cx="996705" cy="1380296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4475" y="87391"/>
            <a:ext cx="1176531" cy="1345771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271007" y="19091"/>
            <a:ext cx="2581910" cy="13791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pl-PL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Imię i Nazwisko</a:t>
            </a:r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Nazwa jednostki, typ podmiotu firma/jednostka naukowa/inne</a:t>
            </a:r>
          </a:p>
          <a:p>
            <a:pPr algn="l"/>
            <a:endParaRPr lang="pl-PL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Dane kontaktowe prelegenta/podmiotu (email, nr tel.), strona www</a:t>
            </a:r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pl-PL" altLang="es-ES" sz="180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62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 przypadku prezentowania pomysłu na wspólny projekt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Tytuł proponowanego projektu</a:t>
            </a:r>
          </a:p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Temat, którego dotyczy </a:t>
            </a:r>
          </a:p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Opis projektu</a:t>
            </a:r>
          </a:p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Skład konsorcjum, jeśli jest</a:t>
            </a:r>
          </a:p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Rola, zakres w projekcie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7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……………………………………………..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95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……………………………………………..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30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……………………………………………..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84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5CA07B3F-2D0F-BAF8-8DE1-A043DE53CB80}"/>
              </a:ext>
            </a:extLst>
          </p:cNvPr>
          <p:cNvSpPr txBox="1">
            <a:spLocks/>
          </p:cNvSpPr>
          <p:nvPr/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W przypadku prezentowania oferty badawczo-rozwojowej podmiotu, który chciałaby przystąpić do projektu </a:t>
            </a:r>
          </a:p>
          <a:p>
            <a:pPr algn="l"/>
            <a:endParaRPr lang="pl-P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r>
              <a:rPr lang="pl-P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Temat którego dotyczy obszar zainteresowania</a:t>
            </a:r>
          </a:p>
          <a:p>
            <a:pPr algn="l"/>
            <a:r>
              <a:rPr lang="pl-P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Profil działalności podmiotu</a:t>
            </a:r>
          </a:p>
          <a:p>
            <a:pPr algn="l"/>
            <a:r>
              <a:rPr lang="pl-P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Doświadczenie w realizacji projektów </a:t>
            </a:r>
          </a:p>
          <a:p>
            <a:pPr algn="l"/>
            <a:endParaRPr lang="pl-P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pl-P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75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……………………………………………..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42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62C005-D2AB-5DFC-3845-567D4AA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01" y="474847"/>
            <a:ext cx="1920177" cy="969374"/>
          </a:xfrm>
          <a:prstGeom prst="rect">
            <a:avLst/>
          </a:prstGeom>
        </p:spPr>
      </p:pic>
      <p:pic>
        <p:nvPicPr>
          <p:cNvPr id="5" name="Obraz 4" descr="Obraz zawierający zrzut ekranu, tekst, Czcionka, Grafika&#10;&#10;Opis wygenerowany automatycznie">
            <a:extLst>
              <a:ext uri="{FF2B5EF4-FFF2-40B4-BE49-F238E27FC236}">
                <a16:creationId xmlns:a16="http://schemas.microsoft.com/office/drawing/2014/main" id="{CDAAF2D5-9F2E-6F89-F6AE-0FDA1B40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91" y="64322"/>
            <a:ext cx="1044577" cy="1446592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92F88B8-85A9-73CB-F784-8F7A9F72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71170" y="59542"/>
            <a:ext cx="1254304" cy="1434732"/>
          </a:xfrm>
          <a:prstGeom prst="rect">
            <a:avLst/>
          </a:prstGeom>
        </p:spPr>
      </p:pic>
      <p:pic>
        <p:nvPicPr>
          <p:cNvPr id="9" name="Obraz 8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AD347D6A-65EA-2866-D181-A56FE6A3EF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2745" r="10255" b="17212"/>
          <a:stretch/>
        </p:blipFill>
        <p:spPr>
          <a:xfrm>
            <a:off x="7543405" y="61504"/>
            <a:ext cx="2451735" cy="1432769"/>
          </a:xfrm>
          <a:prstGeom prst="rect">
            <a:avLst/>
          </a:prstGeom>
        </p:spPr>
      </p:pic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1EA5799E-48C3-486B-7836-85E8A4A3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es-ES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……………………………………………..</a:t>
            </a:r>
          </a:p>
          <a:p>
            <a:pPr algn="l"/>
            <a:endParaRPr lang="pl-PL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069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98</Words>
  <Application>Microsoft Office PowerPoint</Application>
  <PresentationFormat>Panoramiczny</PresentationFormat>
  <Paragraphs>31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1_Projekt niestandardowy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NCBR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Bezpieczny, odporny transport i usługi inteligentnej mobilności dla pasażerów i towarów  Spotkanie match – making </dc:title>
  <dc:creator>Agata Głowacka-Gil</dc:creator>
  <cp:lastModifiedBy>Agata Głowacka-Gil</cp:lastModifiedBy>
  <cp:revision>8</cp:revision>
  <dcterms:created xsi:type="dcterms:W3CDTF">2024-02-09T11:24:07Z</dcterms:created>
  <dcterms:modified xsi:type="dcterms:W3CDTF">2024-02-19T11:06:47Z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72bd6a-5f70-4f6e-be10-f745206756ad_Enabled">
    <vt:lpwstr>true</vt:lpwstr>
  </property>
  <property fmtid="{D5CDD505-2E9C-101B-9397-08002B2CF9AE}" pid="3" name="MSIP_Label_8b72bd6a-5f70-4f6e-be10-f745206756ad_SetDate">
    <vt:lpwstr>2024-02-09T12:04:22Z</vt:lpwstr>
  </property>
  <property fmtid="{D5CDD505-2E9C-101B-9397-08002B2CF9AE}" pid="4" name="MSIP_Label_8b72bd6a-5f70-4f6e-be10-f745206756ad_Method">
    <vt:lpwstr>Standard</vt:lpwstr>
  </property>
  <property fmtid="{D5CDD505-2E9C-101B-9397-08002B2CF9AE}" pid="5" name="MSIP_Label_8b72bd6a-5f70-4f6e-be10-f745206756ad_Name">
    <vt:lpwstr>K2 - informacja wewnętrzna</vt:lpwstr>
  </property>
  <property fmtid="{D5CDD505-2E9C-101B-9397-08002B2CF9AE}" pid="6" name="MSIP_Label_8b72bd6a-5f70-4f6e-be10-f745206756ad_SiteId">
    <vt:lpwstr>114511be-be5b-44a7-b2ab-a51e832dea9d</vt:lpwstr>
  </property>
  <property fmtid="{D5CDD505-2E9C-101B-9397-08002B2CF9AE}" pid="7" name="MSIP_Label_8b72bd6a-5f70-4f6e-be10-f745206756ad_ActionId">
    <vt:lpwstr>9d4d1bf6-cf2b-48dc-a969-f7ceefb00c2c</vt:lpwstr>
  </property>
  <property fmtid="{D5CDD505-2E9C-101B-9397-08002B2CF9AE}" pid="8" name="MSIP_Label_8b72bd6a-5f70-4f6e-be10-f745206756ad_ContentBits">
    <vt:lpwstr>2</vt:lpwstr>
  </property>
  <property fmtid="{D5CDD505-2E9C-101B-9397-08002B2CF9AE}" pid="9" name="ClassificationContentMarkingFooterLocations">
    <vt:lpwstr>Motyw pakietu Office:8</vt:lpwstr>
  </property>
  <property fmtid="{D5CDD505-2E9C-101B-9397-08002B2CF9AE}" pid="10" name="ClassificationContentMarkingFooterText">
    <vt:lpwstr>K2 - Informacja wewnętrzna (Internal)</vt:lpwstr>
  </property>
</Properties>
</file>