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4" r:id="rId8"/>
    <p:sldId id="265" r:id="rId9"/>
    <p:sldId id="260" r:id="rId10"/>
    <p:sldId id="261" r:id="rId11"/>
    <p:sldId id="262" r:id="rId12"/>
    <p:sldId id="263" r:id="rId13"/>
  </p:sldIdLst>
  <p:sldSz cx="9144000" cy="5715000" type="screen16x1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6A"/>
    <a:srgbClr val="A7BD1E"/>
    <a:srgbClr val="211C61"/>
    <a:srgbClr val="31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20" y="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0205084C-B082-B6FD-53F0-057F49A1D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09550"/>
            <a:ext cx="1682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924933D3-411B-3FD1-4EE9-CE8ADCFC615A}"/>
              </a:ext>
            </a:extLst>
          </p:cNvPr>
          <p:cNvSpPr/>
          <p:nvPr userDrawn="1"/>
        </p:nvSpPr>
        <p:spPr>
          <a:xfrm>
            <a:off x="0" y="2103438"/>
            <a:ext cx="9144000" cy="1022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D5BF6103-0585-867C-06DF-BD2706A9F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2113" y="596900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9D2277EB-2DFB-6FBB-C8BC-91CBB9154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C2E36E58-28CE-1FD7-DEB7-3BBB177B0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 dirty="0">
              <a:latin typeface="Arial"/>
              <a:cs typeface="Arial"/>
            </a:endParaRPr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1ECB3711-7D0D-7785-EB68-5F66E03C2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74613"/>
            <a:ext cx="132556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3">
            <a:extLst>
              <a:ext uri="{FF2B5EF4-FFF2-40B4-BE49-F238E27FC236}">
                <a16:creationId xmlns:a16="http://schemas.microsoft.com/office/drawing/2014/main" id="{6092B31F-C60E-BFEA-D37F-5FBCBD9F0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74613"/>
            <a:ext cx="131921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3">
            <a:extLst>
              <a:ext uri="{FF2B5EF4-FFF2-40B4-BE49-F238E27FC236}">
                <a16:creationId xmlns:a16="http://schemas.microsoft.com/office/drawing/2014/main" id="{5CB49D89-8552-053A-4532-E93000C6D5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74613"/>
            <a:ext cx="13239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3063" y="3258620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265714"/>
            <a:ext cx="8229600" cy="699324"/>
          </a:xfrm>
          <a:ln>
            <a:noFill/>
          </a:ln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4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1BAB043-D4B1-B562-C725-589E051D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4FBFF53-9BFE-4313-86EE-2D689ABF4C25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8740584-259B-661A-13A8-7CBE29B3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6ED90E3-0556-961D-0845-1859E470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C5165BE-811F-422A-9F20-11DE6D6E96D0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82170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3AC1205-82C9-B7A4-EC66-323F44E3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CE58B05-4301-4B8B-B5FF-7A2B9F233483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5B317A1-791A-A5BD-0153-615C5546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3843C0A-013B-5482-6E27-DEB7A862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3CE83D2-8E30-41D1-A3A0-4403661CD85E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79328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42B1B6A4-07ED-CE29-06A1-51296B9A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DD5E688-96C9-40D4-AA3A-E1C07298824B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E276480-A460-A322-33A0-887A0322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FD46B00-52CC-AC7B-F527-D51E174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0E90F95-80BF-446D-AF42-2EB70080E28A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33057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5413F70-AE20-0723-0AF6-43BC0057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3065206-1B04-4B87-B819-69626D8F6F53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CDFCD49-6D56-8985-4838-347E6A22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EB57FE8-2323-60C5-0191-3BF4BEDB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46C7B37-54C8-4240-AB74-43D636EF73C6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76971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81E2DFC-860A-C4B0-5DFE-3AAF8E96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CECA34A-2D47-4A79-973F-E8E3A8163E83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CC2DFE5-6B2D-0509-0B52-50A3BB9D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A220118-8DD0-6EE3-20C6-BD2E447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9C36359A-7B1B-4D07-AF42-73E1827F3454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68427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3074794-3632-D85A-62FC-8D9448C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E490592-909E-4B51-9F33-2DF0C67FF825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06C35B6-B34E-4243-58D5-66DD3AA8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638EED0-9A90-369B-B863-541D2F98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B06C7FF-66BC-4C4F-89CD-584E415EA2EC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23113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AFBE6-7EB3-95D9-A766-5651BFA2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5286B94-6BA5-4097-9B36-32E479014E8E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F298BB-E954-5035-CCBA-CB855D39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DAC9E-770A-5004-62ED-3F8D2346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71A86C2-AB91-484A-B886-62FF17A4F812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78044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6D5319-F316-6DF3-6B65-77248EB6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0B0350E-F802-478A-940F-5E785342D7FC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1C435-360E-A9A3-C491-D9F2B454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90928-2A42-3118-3FEE-B0FCB16A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0A9327BD-AF64-4179-91EA-C1840F1CF650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87887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4EF7A061-993F-F1DC-C786-B8D1C8B5B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C42A6770-A4A0-CBB8-36E7-3A02271D0CC5}"/>
              </a:ext>
            </a:extLst>
          </p:cNvPr>
          <p:cNvSpPr/>
          <p:nvPr userDrawn="1"/>
        </p:nvSpPr>
        <p:spPr>
          <a:xfrm>
            <a:off x="1568450" y="0"/>
            <a:ext cx="7575550" cy="1136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DD4D887C-7EAF-F580-0835-B640500DC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5CD5BE3A-185A-216C-4A4F-9DEA510C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6B4F27C-5B00-4786-81B9-D5F9E8659DC3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8FB40E0F-D043-7B25-52D5-27183947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E0221AAB-68B7-9E4C-8248-F7AEC806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E8874D4-6EB0-440A-9763-BBF3DA2F3B51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81076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A5A12D7E-2C3A-E8C4-EA27-43709CE30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3700"/>
            <a:ext cx="2133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09C7E99C-7671-87BF-AF92-64993FA66E33}"/>
              </a:ext>
            </a:extLst>
          </p:cNvPr>
          <p:cNvSpPr/>
          <p:nvPr userDrawn="1"/>
        </p:nvSpPr>
        <p:spPr>
          <a:xfrm>
            <a:off x="0" y="1941513"/>
            <a:ext cx="9144000" cy="1204912"/>
          </a:xfrm>
          <a:prstGeom prst="rect">
            <a:avLst/>
          </a:prstGeom>
          <a:solidFill>
            <a:srgbClr val="319F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6FC0AEE2-ACF9-9A34-074A-EF064E62A2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9338" y="974725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253034FD-D511-E0FA-B734-594A2587D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2B12998C-D74A-8FFB-4A35-A8E29AC71E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338615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094676"/>
            <a:ext cx="82296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04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B5D55139-1891-C45C-671D-02B8F23D7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DC369079-311F-99CF-56D0-E5D78E657465}"/>
              </a:ext>
            </a:extLst>
          </p:cNvPr>
          <p:cNvSpPr/>
          <p:nvPr userDrawn="1"/>
        </p:nvSpPr>
        <p:spPr>
          <a:xfrm>
            <a:off x="1568450" y="0"/>
            <a:ext cx="7575550" cy="1136650"/>
          </a:xfrm>
          <a:prstGeom prst="rect">
            <a:avLst/>
          </a:prstGeom>
          <a:solidFill>
            <a:srgbClr val="319F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A1A0B83B-5646-EFF5-D4CC-9BE716CD1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A5A6B942-9563-7BB3-54C9-BE3A066A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303A6BD-3E75-40BA-AB42-0F4D1E3C5703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3787B071-5204-8FAF-02F8-910053AE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424E16CF-494C-A8FC-B6C6-FCACBFFF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E973C64D-AE2D-453A-92AF-758E48F63573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9424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D40D6FDB-6746-6B11-2BC9-161273BF7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3700"/>
            <a:ext cx="2133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69CAC014-9122-3981-96C3-214E3DA144F3}"/>
              </a:ext>
            </a:extLst>
          </p:cNvPr>
          <p:cNvSpPr/>
          <p:nvPr userDrawn="1"/>
        </p:nvSpPr>
        <p:spPr>
          <a:xfrm>
            <a:off x="0" y="1941513"/>
            <a:ext cx="9144000" cy="1204912"/>
          </a:xfrm>
          <a:prstGeom prst="rect">
            <a:avLst/>
          </a:prstGeom>
          <a:solidFill>
            <a:srgbClr val="98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691D78F0-6715-2D53-A02C-471464DEE7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9338" y="974725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317372C4-6A2B-2713-106E-3D5383723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D4CC89D7-EE00-F94A-CAE8-C3939D156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338615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094676"/>
            <a:ext cx="82296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56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F5715FDE-AA29-4E7C-7C53-972E4A5BE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D6C9D3C2-833F-B029-3521-F5924764E67F}"/>
              </a:ext>
            </a:extLst>
          </p:cNvPr>
          <p:cNvSpPr/>
          <p:nvPr userDrawn="1"/>
        </p:nvSpPr>
        <p:spPr>
          <a:xfrm>
            <a:off x="1568450" y="0"/>
            <a:ext cx="7575550" cy="1136650"/>
          </a:xfrm>
          <a:prstGeom prst="rect">
            <a:avLst/>
          </a:prstGeom>
          <a:solidFill>
            <a:srgbClr val="98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3F8FE4D1-B8F0-C6AB-004D-FDEC7B13C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666AB2B5-8C7B-1CA5-1C7C-AF990ADE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5B8D57B-DF63-47B2-9344-8DDDCEA7E9D1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7F3140A2-4C9A-0DBE-7811-52D2CB6D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B3A4CE7F-E2E9-7EDB-E74D-279DF1C4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67E1737-2B81-4470-916E-E20F8BC30787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82840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5C87D1A7-02D4-658F-B22B-193A44637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3700"/>
            <a:ext cx="2133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EAFF25F2-DA43-3BE2-3592-45E32B2455BE}"/>
              </a:ext>
            </a:extLst>
          </p:cNvPr>
          <p:cNvSpPr/>
          <p:nvPr userDrawn="1"/>
        </p:nvSpPr>
        <p:spPr>
          <a:xfrm>
            <a:off x="0" y="1941513"/>
            <a:ext cx="9144000" cy="1204912"/>
          </a:xfrm>
          <a:prstGeom prst="rect">
            <a:avLst/>
          </a:prstGeom>
          <a:solidFill>
            <a:srgbClr val="211C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EA2F69C5-B413-DB4E-E6A2-CBA0B7D539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9338" y="974725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F925D83B-BF14-EDF1-40F6-7D48E0307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011BFB3B-34B3-3DE3-7E70-9A91AD9D8E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338615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094676"/>
            <a:ext cx="82296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0D583E01-B0B5-FDBF-F6F0-8557F876C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92184A6C-DAE4-ADE9-C2D3-45835B41D931}"/>
              </a:ext>
            </a:extLst>
          </p:cNvPr>
          <p:cNvSpPr/>
          <p:nvPr userDrawn="1"/>
        </p:nvSpPr>
        <p:spPr>
          <a:xfrm>
            <a:off x="1625600" y="0"/>
            <a:ext cx="7747000" cy="1136650"/>
          </a:xfrm>
          <a:prstGeom prst="rect">
            <a:avLst/>
          </a:prstGeom>
          <a:solidFill>
            <a:srgbClr val="211C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2C989FB9-3BF7-8471-34F6-911D0E1B8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50878CEE-D670-78C1-459B-7F9DBD3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282F71C9-8D6B-4B31-BF52-611736B3209F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23472CDC-B95D-2597-39D2-2B53A455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BA38013C-0A77-D709-D374-B93818D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8F0CAF85-4E97-42D1-8614-5D4CB8EBA932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75157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455CE-2C9F-65DD-1467-942CA502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4A957F3-3524-4272-AE0E-402DCB7B81A9}" type="datetimeFigureOut">
              <a:rPr lang="it-IT" altLang="es-ES"/>
              <a:pPr/>
              <a:t>17/06/2023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C67FE6-42A4-24F7-9641-F3D4325C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FB7C05-8D34-AC29-5823-6EB0317C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BB201BC-1D2D-4A82-80D1-CEC86DB05336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0857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9402124D-9616-D4D8-517B-DE443593EF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FFB4346-A82A-EF48-6B36-86F7DC5D2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gli stili del testo dello schema</a:t>
            </a:r>
          </a:p>
          <a:p>
            <a:pPr lvl="1"/>
            <a:r>
              <a:rPr lang="it-IT" altLang="es-ES"/>
              <a:t>Secondo livello</a:t>
            </a:r>
          </a:p>
          <a:p>
            <a:pPr lvl="2"/>
            <a:r>
              <a:rPr lang="it-IT" altLang="es-ES"/>
              <a:t>Terzo livello</a:t>
            </a:r>
          </a:p>
          <a:p>
            <a:pPr lvl="3"/>
            <a:r>
              <a:rPr lang="it-IT" altLang="es-ES"/>
              <a:t>Quarto livello</a:t>
            </a:r>
          </a:p>
          <a:p>
            <a:pPr lvl="4"/>
            <a:r>
              <a:rPr lang="it-IT" altLang="es-E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05812E-7139-FD82-E57B-852FF39DC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data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C3E83A-6BC2-3ED5-7815-2F93A8EEE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73D81E-0725-396E-F913-5F23B685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n.</a:t>
            </a:r>
          </a:p>
        </p:txBody>
      </p:sp>
      <p:sp>
        <p:nvSpPr>
          <p:cNvPr id="2" name="MSIPCMContentMarking" descr="{&quot;HashCode&quot;:851437236,&quot;Placement&quot;:&quot;Footer&quot;,&quot;Top&quot;:432.034332,&quot;Left&quot;:287.4319,&quot;SlideWidth&quot;:720,&quot;SlideHeight&quot;:450}">
            <a:extLst>
              <a:ext uri="{FF2B5EF4-FFF2-40B4-BE49-F238E27FC236}">
                <a16:creationId xmlns:a16="http://schemas.microsoft.com/office/drawing/2014/main" id="{14B8EC4C-2880-E706-7469-9994EDC46B9E}"/>
              </a:ext>
            </a:extLst>
          </p:cNvPr>
          <p:cNvSpPr txBox="1"/>
          <p:nvPr userDrawn="1"/>
        </p:nvSpPr>
        <p:spPr>
          <a:xfrm>
            <a:off x="3650385" y="54868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uancarlos.garcia@cdti.es" TargetMode="External"/><Relationship Id="rId2" Type="http://schemas.openxmlformats.org/officeDocument/2006/relationships/hyperlink" Target="mailto:juanfrancisco.reyes@cdti.es?subject=Oral%20presentation%20GREENET%20Brokerage%20Event%20for%20HE%20Cluster%205%20-%202024%20calls%20&#65279;%20&#8211;%20Name%20of%20the%20organisation&#8211;%20Name%20of%20the%20institution%2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ristiana.leandro@ani.pt" TargetMode="External"/><Relationship Id="rId5" Type="http://schemas.openxmlformats.org/officeDocument/2006/relationships/hyperlink" Target="mailto:luis.maia@ani.pt" TargetMode="External"/><Relationship Id="rId4" Type="http://schemas.openxmlformats.org/officeDocument/2006/relationships/hyperlink" Target="mailto:marta.herrero@cdti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A74FA439-9A7D-B4D3-3327-AF2069487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1940313"/>
            <a:ext cx="8420100" cy="1247852"/>
          </a:xfrm>
        </p:spPr>
        <p:txBody>
          <a:bodyPr/>
          <a:lstStyle/>
          <a:p>
            <a:pPr eaLnBrk="1" hangingPunct="1"/>
            <a:r>
              <a:rPr lang="it-IT" sz="2800" dirty="0"/>
              <a:t>How to create your pitch presentation</a:t>
            </a:r>
            <a:br>
              <a:rPr lang="it-IT" sz="2800" dirty="0"/>
            </a:br>
            <a:r>
              <a:rPr lang="it-IT" sz="2800" dirty="0"/>
              <a:t>Guidelines for participants </a:t>
            </a:r>
            <a:endParaRPr lang="es-ES" altLang="es-ES" sz="280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8238D3-E3D8-E6DE-296F-7E300EB1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3287713"/>
            <a:ext cx="6400800" cy="40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ea typeface="+mn-ea"/>
              </a:rPr>
              <a:t>GREENET Brokerage Event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ea typeface="+mn-ea"/>
              </a:rPr>
              <a:t>18th October 2023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b="1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>
            <a:extLst>
              <a:ext uri="{FF2B5EF4-FFF2-40B4-BE49-F238E27FC236}">
                <a16:creationId xmlns:a16="http://schemas.microsoft.com/office/drawing/2014/main" id="{B4AE1D35-AF13-9A4D-EC55-7E3FE947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289130"/>
            <a:ext cx="8470900" cy="36195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Send your presentation </a:t>
            </a:r>
            <a:r>
              <a:rPr lang="en-US" altLang="es-ES" sz="1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(in PDF format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en-US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by the 8</a:t>
            </a:r>
            <a:r>
              <a:rPr lang="en-US" altLang="es-ES" sz="1800" b="1" baseline="30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of September to:</a:t>
            </a:r>
          </a:p>
          <a:p>
            <a:pPr marL="0" indent="0" algn="ctr" eaLnBrk="1" hangingPunct="1">
              <a:buNone/>
            </a:pP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juanfrancisco.reyes@cdti.es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juancarlos.garcia@cdti.es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marta.herrero@cdti.es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luis.maia@ani.pt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it-IT" altLang="es-ES" sz="1800" dirty="0">
                <a:latin typeface="Arial" panose="020B0604020202020204" pitchFamily="34" charset="0"/>
                <a:ea typeface="ＭＳ Ｐゴシック" panose="020B0600070205080204" pitchFamily="34" charset="-128"/>
                <a:hlinkClick r:id="rId6"/>
              </a:rPr>
              <a:t>cristiana.leandro@ani.pt</a:t>
            </a:r>
            <a:r>
              <a:rPr lang="it-IT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s-ES" sz="105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s-E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Please, use the subject: </a:t>
            </a:r>
            <a:r>
              <a:rPr lang="en-US" altLang="es-ES" sz="1800" b="1" u="sng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Oral presentation GREENET Brokerage Event for HE Cluster 5 - 2024 calls ﻿ – Name of the </a:t>
            </a:r>
            <a:r>
              <a:rPr lang="en-US" altLang="es-ES" sz="1800" b="1" u="sng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organisation</a:t>
            </a:r>
            <a:r>
              <a:rPr lang="en-US" altLang="es-ES" sz="1800" b="1" u="sng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 Name of the institution </a:t>
            </a:r>
          </a:p>
          <a:p>
            <a:pPr marL="0" indent="0" algn="ctr" eaLnBrk="1" hangingPunct="1">
              <a:buNone/>
            </a:pPr>
            <a:endParaRPr lang="en-US" altLang="es-ES" sz="1000" b="1" u="sng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 only accept ONE presentation per entity.</a:t>
            </a:r>
          </a:p>
          <a:p>
            <a:pPr marL="0" indent="0" eaLnBrk="1" hangingPunct="1">
              <a:buNone/>
            </a:pPr>
            <a:endParaRPr lang="en-US" altLang="es-ES" sz="1000" dirty="0">
              <a:solidFill>
                <a:srgbClr val="98006A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s-ES" sz="1600" dirty="0">
                <a:solidFill>
                  <a:srgbClr val="98006A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Specify the call and area/areas covered by your presentation:</a:t>
            </a:r>
            <a:endParaRPr lang="en-US" altLang="es-ES" sz="1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s-E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Climate sciences and responses</a:t>
            </a:r>
          </a:p>
          <a:p>
            <a:pPr marL="0" indent="0" eaLnBrk="1" hangingPunct="1">
              <a:buNone/>
            </a:pPr>
            <a:r>
              <a:rPr lang="en-US" altLang="es-E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Cross-sectoral solutions for the climate transition</a:t>
            </a:r>
          </a:p>
          <a:p>
            <a:pPr marL="0" indent="0" eaLnBrk="1" hangingPunct="1">
              <a:buNone/>
            </a:pPr>
            <a:r>
              <a:rPr lang="en-US" altLang="es-E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Sustainable, secure and competitive energy supply</a:t>
            </a:r>
          </a:p>
          <a:p>
            <a:pPr marL="0" indent="0" eaLnBrk="1" hangingPunct="1">
              <a:buNone/>
            </a:pPr>
            <a:r>
              <a:rPr lang="en-US" altLang="es-E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Efficient, sustainable and inclusive energy use</a:t>
            </a:r>
          </a:p>
          <a:p>
            <a:pPr marL="0" indent="0" eaLnBrk="1" hangingPunct="1">
              <a:buNone/>
            </a:pPr>
            <a:r>
              <a:rPr lang="en-US" altLang="es-E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Clean and competitive solutions for all transport modes</a:t>
            </a:r>
          </a:p>
          <a:p>
            <a:pPr marL="0" indent="0" eaLnBrk="1" hangingPunct="1">
              <a:buNone/>
            </a:pPr>
            <a:r>
              <a:rPr lang="en-US" altLang="es-E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Safe, Resilient Transport and Smart Mobility services for passengers and goods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6" name="Titolo 2">
            <a:extLst>
              <a:ext uri="{FF2B5EF4-FFF2-40B4-BE49-F238E27FC236}">
                <a16:creationId xmlns:a16="http://schemas.microsoft.com/office/drawing/2014/main" id="{8A07C063-E21F-77D5-D80A-2B60E0D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contenuto 1">
            <a:extLst>
              <a:ext uri="{FF2B5EF4-FFF2-40B4-BE49-F238E27FC236}">
                <a16:creationId xmlns:a16="http://schemas.microsoft.com/office/drawing/2014/main" id="{66D83D11-538E-5132-42DA-D396A090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name.</a:t>
            </a: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Name of your organization and its nature e.g. SME, academic institution, public, private etc.</a:t>
            </a: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Country in which it operates.</a:t>
            </a: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Department within the organization.</a:t>
            </a: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Expertise of the department.</a:t>
            </a:r>
          </a:p>
          <a:p>
            <a:pPr eaLnBrk="1" hangingPunct="1"/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Please </a:t>
            </a:r>
            <a:r>
              <a:rPr lang="en-US" altLang="es-ES" sz="1800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forget </a:t>
            </a:r>
            <a:r>
              <a:rPr lang="en-US" altLang="es-ES" sz="18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include: </a:t>
            </a:r>
          </a:p>
          <a:p>
            <a:pPr lvl="1" eaLnBrk="1" hangingPunct="1"/>
            <a:r>
              <a:rPr lang="en-US" altLang="es-E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contact details.</a:t>
            </a:r>
          </a:p>
          <a:p>
            <a:pPr lvl="1" eaLnBrk="1" hangingPunct="1"/>
            <a:r>
              <a:rPr lang="en-US" altLang="es-E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web </a:t>
            </a:r>
            <a:r>
              <a:rPr lang="en-US" altLang="es-ES" sz="1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url</a:t>
            </a:r>
            <a:r>
              <a:rPr lang="en-US" altLang="es-E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2" name="Titolo 2">
            <a:extLst>
              <a:ext uri="{FF2B5EF4-FFF2-40B4-BE49-F238E27FC236}">
                <a16:creationId xmlns:a16="http://schemas.microsoft.com/office/drawing/2014/main" id="{D61EEAC8-7522-635D-406A-22D24063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293468"/>
            <a:ext cx="6959600" cy="798513"/>
          </a:xfrm>
        </p:spPr>
        <p:txBody>
          <a:bodyPr/>
          <a:lstStyle/>
          <a:p>
            <a:pPr eaLnBrk="1" hangingPunct="1"/>
            <a:r>
              <a:rPr lang="en-US" sz="2800" b="1" dirty="0"/>
              <a:t>Recommendations for your presentation</a:t>
            </a:r>
            <a:br>
              <a:rPr lang="it-IT" b="1" dirty="0"/>
            </a:br>
            <a:endParaRPr lang="es-ES" altLang="es-E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4B067CA2-DD35-A851-6790-EA83359F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1506" name="Titolo 2">
            <a:extLst>
              <a:ext uri="{FF2B5EF4-FFF2-40B4-BE49-F238E27FC236}">
                <a16:creationId xmlns:a16="http://schemas.microsoft.com/office/drawing/2014/main" id="{D51F4119-3D1F-55A3-82F4-46531561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a project idea</a:t>
            </a:r>
            <a:br>
              <a:rPr lang="en-US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>
            <a:extLst>
              <a:ext uri="{FF2B5EF4-FFF2-40B4-BE49-F238E27FC236}">
                <a16:creationId xmlns:a16="http://schemas.microsoft.com/office/drawing/2014/main" id="{48FB4B4A-60D2-9058-46C8-DAA3F011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Slides may show: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  <a:p>
            <a:r>
              <a:rPr lang="en-US" sz="1800" dirty="0"/>
              <a:t>Project proposal title (if decided).</a:t>
            </a:r>
          </a:p>
          <a:p>
            <a:r>
              <a:rPr lang="en-US" sz="1800" dirty="0"/>
              <a:t>Topic to be addressed.</a:t>
            </a:r>
          </a:p>
          <a:p>
            <a:r>
              <a:rPr lang="en-US" sz="1800" dirty="0"/>
              <a:t>Project description (brief).</a:t>
            </a:r>
          </a:p>
          <a:p>
            <a:r>
              <a:rPr lang="en-US" sz="1800" dirty="0"/>
              <a:t>Current consortium (if any).</a:t>
            </a:r>
          </a:p>
          <a:p>
            <a:r>
              <a:rPr lang="en-US" sz="1800" dirty="0"/>
              <a:t>Profile of the partners sought (type, skills, role, etc.).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92168476-0314-C446-7B1F-085D71D9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4B067CA2-DD35-A851-6790-EA83359F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1506" name="Titolo 2">
            <a:extLst>
              <a:ext uri="{FF2B5EF4-FFF2-40B4-BE49-F238E27FC236}">
                <a16:creationId xmlns:a16="http://schemas.microsoft.com/office/drawing/2014/main" id="{D51F4119-3D1F-55A3-82F4-46531561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an entity profile linked to a specific topic</a:t>
            </a:r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11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>
            <a:extLst>
              <a:ext uri="{FF2B5EF4-FFF2-40B4-BE49-F238E27FC236}">
                <a16:creationId xmlns:a16="http://schemas.microsoft.com/office/drawing/2014/main" id="{48FB4B4A-60D2-9058-46C8-DAA3F011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Slides may show: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  <a:p>
            <a:r>
              <a:rPr lang="en-US" sz="1800" dirty="0"/>
              <a:t>Topic to be addressed.</a:t>
            </a:r>
          </a:p>
          <a:p>
            <a:r>
              <a:rPr lang="en-US" sz="1800" dirty="0"/>
              <a:t>Specific contribution to the topic.</a:t>
            </a:r>
          </a:p>
          <a:p>
            <a:r>
              <a:rPr lang="en-US" sz="1800" dirty="0"/>
              <a:t>Technology profile.</a:t>
            </a:r>
          </a:p>
          <a:p>
            <a:r>
              <a:rPr lang="en-US" sz="1800" dirty="0"/>
              <a:t>Experience.</a:t>
            </a:r>
          </a:p>
          <a:p>
            <a:endParaRPr lang="en-US" sz="1800" dirty="0"/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92168476-0314-C446-7B1F-085D71D9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29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9869D8B4-0F7D-EA6E-CECC-E63CD4B7E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3554" name="Titolo 2">
            <a:extLst>
              <a:ext uri="{FF2B5EF4-FFF2-40B4-BE49-F238E27FC236}">
                <a16:creationId xmlns:a16="http://schemas.microsoft.com/office/drawing/2014/main" id="{4B5BCC9B-5B1B-65F5-A876-2A0EC9EF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Recommendations</a:t>
            </a:r>
            <a:br>
              <a:rPr lang="es-ES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1">
            <a:extLst>
              <a:ext uri="{FF2B5EF4-FFF2-40B4-BE49-F238E27FC236}">
                <a16:creationId xmlns:a16="http://schemas.microsoft.com/office/drawing/2014/main" id="{0FD7F362-806A-C60F-8B63-10194A97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presentation has to last up to 4 minutes (maximum).</a:t>
            </a:r>
          </a:p>
          <a:p>
            <a:pPr eaLnBrk="1" hangingPunct="1"/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overload your slides.</a:t>
            </a:r>
          </a:p>
          <a:p>
            <a:pPr eaLnBrk="1" hangingPunct="1"/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 weblinks to additional material.</a:t>
            </a:r>
          </a:p>
          <a:p>
            <a:pPr eaLnBrk="1" hangingPunct="1"/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Slides should be in English.</a:t>
            </a:r>
          </a:p>
          <a:p>
            <a:pPr eaLnBrk="1" hangingPunct="1"/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use videos etc. – they might be not supported by the IT system.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78" name="Titolo 2">
            <a:extLst>
              <a:ext uri="{FF2B5EF4-FFF2-40B4-BE49-F238E27FC236}">
                <a16:creationId xmlns:a16="http://schemas.microsoft.com/office/drawing/2014/main" id="{F84814DF-2F6C-4547-39CD-04F6FA29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4A8B82C5-EC4F-7830-65D0-80D7B2228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5602" name="Titolo 2">
            <a:extLst>
              <a:ext uri="{FF2B5EF4-FFF2-40B4-BE49-F238E27FC236}">
                <a16:creationId xmlns:a16="http://schemas.microsoft.com/office/drawing/2014/main" id="{65AC6DAC-30B4-BED3-16AD-12FAEB61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How</a:t>
            </a:r>
            <a:r>
              <a:rPr lang="es-E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es-E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send</a:t>
            </a:r>
            <a:r>
              <a:rPr lang="es-E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us</a:t>
            </a:r>
            <a:r>
              <a:rPr lang="es-E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your</a:t>
            </a:r>
            <a:r>
              <a:rPr lang="es-E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</a:t>
            </a:r>
            <a:endParaRPr lang="es-ES" altLang="es-E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D4862E2E29C54E898412DCC748C331" ma:contentTypeVersion="13" ma:contentTypeDescription="Creare un nuovo documento." ma:contentTypeScope="" ma:versionID="e314292cd4b76b6040993d8c4ca4c739">
  <xsd:schema xmlns:xsd="http://www.w3.org/2001/XMLSchema" xmlns:xs="http://www.w3.org/2001/XMLSchema" xmlns:p="http://schemas.microsoft.com/office/2006/metadata/properties" xmlns:ns2="e766034e-7a3b-4c04-94f4-2c6be5e1656b" xmlns:ns3="ed19f36c-a1d3-4378-9ecb-51eb6f037466" targetNamespace="http://schemas.microsoft.com/office/2006/metadata/properties" ma:root="true" ma:fieldsID="07d1b0655555bd12014e616e9cdf2d61" ns2:_="" ns3:_="">
    <xsd:import namespace="e766034e-7a3b-4c04-94f4-2c6be5e1656b"/>
    <xsd:import namespace="ed19f36c-a1d3-4378-9ecb-51eb6f0374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6034e-7a3b-4c04-94f4-2c6be5e16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9f36c-a1d3-4378-9ecb-51eb6f03746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09b9acd-b064-4a98-9e82-58fb4e757695}" ma:internalName="TaxCatchAll" ma:showField="CatchAllData" ma:web="ed19f36c-a1d3-4378-9ecb-51eb6f037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F0EA1-E5ED-466B-9B61-13B6936D5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A72FD-78FB-4B26-BB53-82AE6B292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6034e-7a3b-4c04-94f4-2c6be5e1656b"/>
    <ds:schemaRef ds:uri="ed19f36c-a1d3-4378-9ecb-51eb6f037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358</Words>
  <Application>Microsoft Office PowerPoint</Application>
  <PresentationFormat>Pokaz na ekranie (16:10)</PresentationFormat>
  <Paragraphs>52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di Office</vt:lpstr>
      <vt:lpstr>How to create your pitch presentation Guidelines for participants </vt:lpstr>
      <vt:lpstr>Recommendations for your presentation </vt:lpstr>
      <vt:lpstr>In case of presenting a project idea </vt:lpstr>
      <vt:lpstr>Prezentacja programu PowerPoint</vt:lpstr>
      <vt:lpstr>In case of presenting an entity profile linked to a specific topic</vt:lpstr>
      <vt:lpstr>Prezentacja programu PowerPoint</vt:lpstr>
      <vt:lpstr>Recommendations </vt:lpstr>
      <vt:lpstr>Prezentacja programu PowerPoint</vt:lpstr>
      <vt:lpstr>How to send us your presentation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emanuela dane</dc:creator>
  <cp:lastModifiedBy>Karolina Janiak</cp:lastModifiedBy>
  <cp:revision>31</cp:revision>
  <dcterms:created xsi:type="dcterms:W3CDTF">2022-09-23T09:25:29Z</dcterms:created>
  <dcterms:modified xsi:type="dcterms:W3CDTF">2023-06-17T07:05:58Z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72bd6a-5f70-4f6e-be10-f745206756ad_Enabled">
    <vt:lpwstr>true</vt:lpwstr>
  </property>
  <property fmtid="{D5CDD505-2E9C-101B-9397-08002B2CF9AE}" pid="3" name="MSIP_Label_8b72bd6a-5f70-4f6e-be10-f745206756ad_SetDate">
    <vt:lpwstr>2023-06-17T07:05:35Z</vt:lpwstr>
  </property>
  <property fmtid="{D5CDD505-2E9C-101B-9397-08002B2CF9AE}" pid="4" name="MSIP_Label_8b72bd6a-5f70-4f6e-be10-f745206756ad_Method">
    <vt:lpwstr>Standard</vt:lpwstr>
  </property>
  <property fmtid="{D5CDD505-2E9C-101B-9397-08002B2CF9AE}" pid="5" name="MSIP_Label_8b72bd6a-5f70-4f6e-be10-f745206756ad_Name">
    <vt:lpwstr>K2 - informacja wewnętrzna</vt:lpwstr>
  </property>
  <property fmtid="{D5CDD505-2E9C-101B-9397-08002B2CF9AE}" pid="6" name="MSIP_Label_8b72bd6a-5f70-4f6e-be10-f745206756ad_SiteId">
    <vt:lpwstr>114511be-be5b-44a7-b2ab-a51e832dea9d</vt:lpwstr>
  </property>
  <property fmtid="{D5CDD505-2E9C-101B-9397-08002B2CF9AE}" pid="7" name="MSIP_Label_8b72bd6a-5f70-4f6e-be10-f745206756ad_ActionId">
    <vt:lpwstr>6e75d1a4-a662-4bf5-9b35-0398db64e265</vt:lpwstr>
  </property>
  <property fmtid="{D5CDD505-2E9C-101B-9397-08002B2CF9AE}" pid="8" name="MSIP_Label_8b72bd6a-5f70-4f6e-be10-f745206756ad_ContentBits">
    <vt:lpwstr>2</vt:lpwstr>
  </property>
</Properties>
</file>