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31"/>
    <p:restoredTop sz="94690"/>
  </p:normalViewPr>
  <p:slideViewPr>
    <p:cSldViewPr snapToGrid="0" snapToObjects="1">
      <p:cViewPr varScale="1">
        <p:scale>
          <a:sx n="94" d="100"/>
          <a:sy n="94" d="100"/>
        </p:scale>
        <p:origin x="-88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978584-D47E-5249-A60E-F02D8D8C2363}" type="doc">
      <dgm:prSet loTypeId="urn:microsoft.com/office/officeart/2005/8/layout/hList9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7B1D6E-8126-D649-8645-67776AEF2C4A}">
      <dgm:prSet phldrT="[Text]" custT="1"/>
      <dgm:spPr/>
      <dgm:t>
        <a:bodyPr/>
        <a:lstStyle/>
        <a:p>
          <a:r>
            <a:rPr lang="pl-PL" sz="2000" noProof="0" dirty="0" smtClean="0"/>
            <a:t>Sektor źródłowy</a:t>
          </a:r>
          <a:endParaRPr lang="pl-PL" sz="2000" noProof="0" dirty="0"/>
        </a:p>
      </dgm:t>
    </dgm:pt>
    <dgm:pt modelId="{533C1E72-E120-7148-834B-55D43DA96395}" type="parTrans" cxnId="{7E50993F-D3F0-7C48-9145-13873E9ADEF1}">
      <dgm:prSet/>
      <dgm:spPr/>
      <dgm:t>
        <a:bodyPr/>
        <a:lstStyle/>
        <a:p>
          <a:endParaRPr lang="en-US"/>
        </a:p>
      </dgm:t>
    </dgm:pt>
    <dgm:pt modelId="{59352A68-0D96-2C41-BC09-D55EDC2BDB5A}" type="sibTrans" cxnId="{7E50993F-D3F0-7C48-9145-13873E9ADEF1}">
      <dgm:prSet/>
      <dgm:spPr/>
      <dgm:t>
        <a:bodyPr/>
        <a:lstStyle/>
        <a:p>
          <a:endParaRPr lang="en-US"/>
        </a:p>
      </dgm:t>
    </dgm:pt>
    <dgm:pt modelId="{10788BB7-4130-884E-8844-1DB8447513E8}">
      <dgm:prSet phldrT="[Text]" custT="1"/>
      <dgm:spPr/>
      <dgm:t>
        <a:bodyPr/>
        <a:lstStyle/>
        <a:p>
          <a:r>
            <a:rPr lang="en-US" sz="2000" dirty="0" smtClean="0"/>
            <a:t>IT, Telekom</a:t>
          </a:r>
          <a:endParaRPr lang="en-US" sz="2000" dirty="0"/>
        </a:p>
      </dgm:t>
    </dgm:pt>
    <dgm:pt modelId="{36408E7A-A9EF-F344-89FB-C2E5E5D472AC}" type="parTrans" cxnId="{FE8AE2B4-0B68-D942-A8EE-41C21068EC95}">
      <dgm:prSet/>
      <dgm:spPr/>
      <dgm:t>
        <a:bodyPr/>
        <a:lstStyle/>
        <a:p>
          <a:endParaRPr lang="en-US"/>
        </a:p>
      </dgm:t>
    </dgm:pt>
    <dgm:pt modelId="{B0A05EEE-819E-FC44-BB50-629D39E6F74A}" type="sibTrans" cxnId="{FE8AE2B4-0B68-D942-A8EE-41C21068EC95}">
      <dgm:prSet/>
      <dgm:spPr/>
      <dgm:t>
        <a:bodyPr/>
        <a:lstStyle/>
        <a:p>
          <a:endParaRPr lang="en-US"/>
        </a:p>
      </dgm:t>
    </dgm:pt>
    <dgm:pt modelId="{1EEE63B1-BE8F-A348-8A61-DBDA4F8E40F2}">
      <dgm:prSet phldrT="[Text]" custT="1"/>
      <dgm:spPr/>
      <dgm:t>
        <a:bodyPr/>
        <a:lstStyle/>
        <a:p>
          <a:r>
            <a:rPr lang="en-US" sz="2000" dirty="0" err="1" smtClean="0"/>
            <a:t>Lotnictwo</a:t>
          </a:r>
          <a:endParaRPr lang="en-US" sz="2000" dirty="0"/>
        </a:p>
      </dgm:t>
    </dgm:pt>
    <dgm:pt modelId="{B49C4232-7FDB-0344-BBAE-CA1EC1018F88}" type="parTrans" cxnId="{44560C5A-E8D2-4C43-81ED-476FA997369C}">
      <dgm:prSet/>
      <dgm:spPr/>
      <dgm:t>
        <a:bodyPr/>
        <a:lstStyle/>
        <a:p>
          <a:endParaRPr lang="en-US"/>
        </a:p>
      </dgm:t>
    </dgm:pt>
    <dgm:pt modelId="{B6FFEC0E-538C-704F-BFA7-029C3F02450E}" type="sibTrans" cxnId="{44560C5A-E8D2-4C43-81ED-476FA997369C}">
      <dgm:prSet/>
      <dgm:spPr/>
      <dgm:t>
        <a:bodyPr/>
        <a:lstStyle/>
        <a:p>
          <a:endParaRPr lang="en-US"/>
        </a:p>
      </dgm:t>
    </dgm:pt>
    <dgm:pt modelId="{A4EDBFFF-44EA-EA42-93AA-C6969E030666}">
      <dgm:prSet phldrT="[Text]" custT="1"/>
      <dgm:spPr/>
      <dgm:t>
        <a:bodyPr/>
        <a:lstStyle/>
        <a:p>
          <a:r>
            <a:rPr lang="pl-PL" sz="2000" noProof="0" dirty="0" smtClean="0"/>
            <a:t>Nowe zastosowanie (sektor docelowy)</a:t>
          </a:r>
          <a:endParaRPr lang="pl-PL" sz="2000" noProof="0" dirty="0"/>
        </a:p>
      </dgm:t>
    </dgm:pt>
    <dgm:pt modelId="{CD0A1F7F-6112-7F4F-AA1B-233984AB2D17}" type="parTrans" cxnId="{43F1E767-D282-7342-8F34-862465EBE221}">
      <dgm:prSet/>
      <dgm:spPr/>
      <dgm:t>
        <a:bodyPr/>
        <a:lstStyle/>
        <a:p>
          <a:endParaRPr lang="en-US"/>
        </a:p>
      </dgm:t>
    </dgm:pt>
    <dgm:pt modelId="{F59D9E48-0C61-904A-9EED-3D9502B6ADA4}" type="sibTrans" cxnId="{43F1E767-D282-7342-8F34-862465EBE221}">
      <dgm:prSet/>
      <dgm:spPr/>
      <dgm:t>
        <a:bodyPr/>
        <a:lstStyle/>
        <a:p>
          <a:endParaRPr lang="en-US"/>
        </a:p>
      </dgm:t>
    </dgm:pt>
    <dgm:pt modelId="{397D5C7B-BECD-C840-9A51-ACA29DFC1132}">
      <dgm:prSet phldrT="[Text]"/>
      <dgm:spPr/>
      <dgm:t>
        <a:bodyPr/>
        <a:lstStyle/>
        <a:p>
          <a:r>
            <a:rPr lang="en-US" smtClean="0"/>
            <a:t>IT, Telekom</a:t>
          </a:r>
          <a:endParaRPr lang="en-US" dirty="0"/>
        </a:p>
      </dgm:t>
    </dgm:pt>
    <dgm:pt modelId="{BFC491BF-537A-8547-ACD5-68844D815A3B}" type="parTrans" cxnId="{604D1C25-0AF8-F04F-A247-FCC0B42169D4}">
      <dgm:prSet/>
      <dgm:spPr/>
      <dgm:t>
        <a:bodyPr/>
        <a:lstStyle/>
        <a:p>
          <a:endParaRPr lang="en-US"/>
        </a:p>
      </dgm:t>
    </dgm:pt>
    <dgm:pt modelId="{8F088584-BDBC-7B47-BCCF-B66DD1BA1574}" type="sibTrans" cxnId="{604D1C25-0AF8-F04F-A247-FCC0B42169D4}">
      <dgm:prSet/>
      <dgm:spPr/>
      <dgm:t>
        <a:bodyPr/>
        <a:lstStyle/>
        <a:p>
          <a:endParaRPr lang="en-US"/>
        </a:p>
      </dgm:t>
    </dgm:pt>
    <dgm:pt modelId="{E2C4BA84-5B66-0545-9A9D-16CD13E8BAB7}">
      <dgm:prSet phldrT="[Text]" custT="1"/>
      <dgm:spPr/>
      <dgm:t>
        <a:bodyPr/>
        <a:lstStyle/>
        <a:p>
          <a:r>
            <a:rPr lang="en-US" sz="2000" dirty="0" err="1" smtClean="0"/>
            <a:t>Rolnictwo</a:t>
          </a:r>
          <a:endParaRPr lang="en-US" sz="2000" dirty="0"/>
        </a:p>
      </dgm:t>
    </dgm:pt>
    <dgm:pt modelId="{B6FB9077-790B-BC41-A6CB-809BBBF6EBA7}" type="parTrans" cxnId="{5AF8B561-B866-D74E-B30F-BFE26E14BCF0}">
      <dgm:prSet/>
      <dgm:spPr/>
      <dgm:t>
        <a:bodyPr/>
        <a:lstStyle/>
        <a:p>
          <a:endParaRPr lang="en-US"/>
        </a:p>
      </dgm:t>
    </dgm:pt>
    <dgm:pt modelId="{392B048D-FC53-264E-8812-104767C51352}" type="sibTrans" cxnId="{5AF8B561-B866-D74E-B30F-BFE26E14BCF0}">
      <dgm:prSet/>
      <dgm:spPr/>
      <dgm:t>
        <a:bodyPr/>
        <a:lstStyle/>
        <a:p>
          <a:endParaRPr lang="en-US"/>
        </a:p>
      </dgm:t>
    </dgm:pt>
    <dgm:pt modelId="{11E883A4-535A-B541-981D-B69DA8A5F365}">
      <dgm:prSet phldrT="[Text]" custT="1"/>
      <dgm:spPr/>
      <dgm:t>
        <a:bodyPr/>
        <a:lstStyle/>
        <a:p>
          <a:r>
            <a:rPr lang="en-US" sz="2000" dirty="0" err="1" smtClean="0"/>
            <a:t>Ochrona</a:t>
          </a:r>
          <a:r>
            <a:rPr lang="en-US" sz="2000" dirty="0" smtClean="0"/>
            <a:t> </a:t>
          </a:r>
          <a:r>
            <a:rPr lang="en-US" sz="2000" dirty="0" err="1" smtClean="0"/>
            <a:t>zdrowia</a:t>
          </a:r>
          <a:endParaRPr lang="en-US" sz="2000" dirty="0"/>
        </a:p>
      </dgm:t>
    </dgm:pt>
    <dgm:pt modelId="{DBF550F0-6242-0645-A07E-DC263EBB2689}" type="parTrans" cxnId="{58FBEC04-ADEA-A84E-8A08-4E90209182A8}">
      <dgm:prSet/>
      <dgm:spPr/>
      <dgm:t>
        <a:bodyPr/>
        <a:lstStyle/>
        <a:p>
          <a:endParaRPr lang="en-US"/>
        </a:p>
      </dgm:t>
    </dgm:pt>
    <dgm:pt modelId="{8AD5AC90-5712-7C49-8210-5F36AD11D610}" type="sibTrans" cxnId="{58FBEC04-ADEA-A84E-8A08-4E90209182A8}">
      <dgm:prSet/>
      <dgm:spPr/>
      <dgm:t>
        <a:bodyPr/>
        <a:lstStyle/>
        <a:p>
          <a:endParaRPr lang="en-US"/>
        </a:p>
      </dgm:t>
    </dgm:pt>
    <dgm:pt modelId="{912F5D74-39DC-F640-8543-4D6024D32F4C}">
      <dgm:prSet phldrT="[Text]"/>
      <dgm:spPr/>
      <dgm:t>
        <a:bodyPr/>
        <a:lstStyle/>
        <a:p>
          <a:r>
            <a:rPr lang="en-US" dirty="0" err="1" smtClean="0"/>
            <a:t>Lotnictwo</a:t>
          </a:r>
          <a:endParaRPr lang="en-US" dirty="0"/>
        </a:p>
      </dgm:t>
    </dgm:pt>
    <dgm:pt modelId="{263791EC-D4CD-CC4F-B556-B15579C67B28}" type="parTrans" cxnId="{ED59E1C6-2243-A143-972E-BB5CA08440C3}">
      <dgm:prSet/>
      <dgm:spPr/>
      <dgm:t>
        <a:bodyPr/>
        <a:lstStyle/>
        <a:p>
          <a:endParaRPr lang="en-US"/>
        </a:p>
      </dgm:t>
    </dgm:pt>
    <dgm:pt modelId="{A7775330-F05B-7F4F-AE52-5AA8D6C7BF2F}" type="sibTrans" cxnId="{ED59E1C6-2243-A143-972E-BB5CA08440C3}">
      <dgm:prSet/>
      <dgm:spPr/>
      <dgm:t>
        <a:bodyPr/>
        <a:lstStyle/>
        <a:p>
          <a:endParaRPr lang="en-US"/>
        </a:p>
      </dgm:t>
    </dgm:pt>
    <dgm:pt modelId="{3669D919-340C-0B4C-ADD4-3A37CE465FDA}">
      <dgm:prSet phldrT="[Text]"/>
      <dgm:spPr/>
      <dgm:t>
        <a:bodyPr/>
        <a:lstStyle/>
        <a:p>
          <a:r>
            <a:rPr lang="en-US" dirty="0" err="1" smtClean="0"/>
            <a:t>Rolnictwo</a:t>
          </a:r>
          <a:endParaRPr lang="en-US" dirty="0"/>
        </a:p>
      </dgm:t>
    </dgm:pt>
    <dgm:pt modelId="{7AB17C79-A376-824D-8D8E-CC7D18EF75C3}" type="parTrans" cxnId="{3BDE988C-7A17-454B-83ED-47382ABF1C09}">
      <dgm:prSet/>
      <dgm:spPr/>
      <dgm:t>
        <a:bodyPr/>
        <a:lstStyle/>
        <a:p>
          <a:endParaRPr lang="en-US"/>
        </a:p>
      </dgm:t>
    </dgm:pt>
    <dgm:pt modelId="{4B0282F5-2340-2448-AD7A-75DED26B08E5}" type="sibTrans" cxnId="{3BDE988C-7A17-454B-83ED-47382ABF1C09}">
      <dgm:prSet/>
      <dgm:spPr/>
      <dgm:t>
        <a:bodyPr/>
        <a:lstStyle/>
        <a:p>
          <a:endParaRPr lang="en-US"/>
        </a:p>
      </dgm:t>
    </dgm:pt>
    <dgm:pt modelId="{78053242-AF4A-3346-A74D-5BBBF6DABFFA}">
      <dgm:prSet phldrT="[Text]"/>
      <dgm:spPr/>
      <dgm:t>
        <a:bodyPr/>
        <a:lstStyle/>
        <a:p>
          <a:r>
            <a:rPr lang="en-US" dirty="0" err="1" smtClean="0"/>
            <a:t>Ochrona</a:t>
          </a:r>
          <a:r>
            <a:rPr lang="en-US" dirty="0" smtClean="0"/>
            <a:t> </a:t>
          </a:r>
          <a:r>
            <a:rPr lang="en-US" dirty="0" err="1" smtClean="0"/>
            <a:t>zdrowia</a:t>
          </a:r>
          <a:endParaRPr lang="en-US" dirty="0"/>
        </a:p>
      </dgm:t>
    </dgm:pt>
    <dgm:pt modelId="{04E30270-B88C-5E48-B3DC-F093B59CB709}" type="parTrans" cxnId="{57433465-966E-9749-A92A-B5BA344C20D7}">
      <dgm:prSet/>
      <dgm:spPr/>
      <dgm:t>
        <a:bodyPr/>
        <a:lstStyle/>
        <a:p>
          <a:endParaRPr lang="en-US"/>
        </a:p>
      </dgm:t>
    </dgm:pt>
    <dgm:pt modelId="{3EE39BDA-EC22-2248-8181-9599CE534F92}" type="sibTrans" cxnId="{57433465-966E-9749-A92A-B5BA344C20D7}">
      <dgm:prSet/>
      <dgm:spPr/>
      <dgm:t>
        <a:bodyPr/>
        <a:lstStyle/>
        <a:p>
          <a:endParaRPr lang="en-US"/>
        </a:p>
      </dgm:t>
    </dgm:pt>
    <dgm:pt modelId="{02B85FE3-8E40-BB4B-B7D2-5C86AB585F86}" type="pres">
      <dgm:prSet presAssocID="{92978584-D47E-5249-A60E-F02D8D8C2363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3B7B86E-5A9A-AB40-99DE-981241190F63}" type="pres">
      <dgm:prSet presAssocID="{847B1D6E-8126-D649-8645-67776AEF2C4A}" presName="posSpace" presStyleCnt="0"/>
      <dgm:spPr/>
    </dgm:pt>
    <dgm:pt modelId="{8517B873-57D4-DB48-89AE-28F591745F7D}" type="pres">
      <dgm:prSet presAssocID="{847B1D6E-8126-D649-8645-67776AEF2C4A}" presName="vertFlow" presStyleCnt="0"/>
      <dgm:spPr/>
    </dgm:pt>
    <dgm:pt modelId="{11296824-8B05-1B46-8CC4-30E48510A12B}" type="pres">
      <dgm:prSet presAssocID="{847B1D6E-8126-D649-8645-67776AEF2C4A}" presName="topSpace" presStyleCnt="0"/>
      <dgm:spPr/>
    </dgm:pt>
    <dgm:pt modelId="{C4605F59-3654-3143-8A49-91EC02EB94BF}" type="pres">
      <dgm:prSet presAssocID="{847B1D6E-8126-D649-8645-67776AEF2C4A}" presName="firstComp" presStyleCnt="0"/>
      <dgm:spPr/>
    </dgm:pt>
    <dgm:pt modelId="{659A9FC4-5A80-C146-BAC8-D61B18D58CAB}" type="pres">
      <dgm:prSet presAssocID="{847B1D6E-8126-D649-8645-67776AEF2C4A}" presName="firstChild" presStyleLbl="bgAccFollowNode1" presStyleIdx="0" presStyleCnt="8" custLinFactNeighborX="-44404" custLinFactNeighborY="19"/>
      <dgm:spPr/>
      <dgm:t>
        <a:bodyPr/>
        <a:lstStyle/>
        <a:p>
          <a:endParaRPr lang="en-US"/>
        </a:p>
      </dgm:t>
    </dgm:pt>
    <dgm:pt modelId="{24892C2F-3E62-5C48-BA79-99B7D91077CE}" type="pres">
      <dgm:prSet presAssocID="{847B1D6E-8126-D649-8645-67776AEF2C4A}" presName="firstChildTx" presStyleLbl="b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365A12-88E1-CC41-95E9-2DB9430EFD6D}" type="pres">
      <dgm:prSet presAssocID="{1EEE63B1-BE8F-A348-8A61-DBDA4F8E40F2}" presName="comp" presStyleCnt="0"/>
      <dgm:spPr/>
    </dgm:pt>
    <dgm:pt modelId="{DCDFC9B4-D964-3147-81DD-45D64835AB3D}" type="pres">
      <dgm:prSet presAssocID="{1EEE63B1-BE8F-A348-8A61-DBDA4F8E40F2}" presName="child" presStyleLbl="bgAccFollowNode1" presStyleIdx="1" presStyleCnt="8" custLinFactNeighborX="-44404" custLinFactNeighborY="19"/>
      <dgm:spPr/>
      <dgm:t>
        <a:bodyPr/>
        <a:lstStyle/>
        <a:p>
          <a:endParaRPr lang="en-US"/>
        </a:p>
      </dgm:t>
    </dgm:pt>
    <dgm:pt modelId="{92691468-68B7-9544-AE97-258498862F96}" type="pres">
      <dgm:prSet presAssocID="{1EEE63B1-BE8F-A348-8A61-DBDA4F8E40F2}" presName="childTx" presStyleLbl="b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ABBFA1-7156-674E-8C85-CF8F05F79DE7}" type="pres">
      <dgm:prSet presAssocID="{E2C4BA84-5B66-0545-9A9D-16CD13E8BAB7}" presName="comp" presStyleCnt="0"/>
      <dgm:spPr/>
    </dgm:pt>
    <dgm:pt modelId="{9AB28676-B1B2-7746-9D81-2557831CBC87}" type="pres">
      <dgm:prSet presAssocID="{E2C4BA84-5B66-0545-9A9D-16CD13E8BAB7}" presName="child" presStyleLbl="bgAccFollowNode1" presStyleIdx="2" presStyleCnt="8" custLinFactNeighborX="-44404" custLinFactNeighborY="19"/>
      <dgm:spPr/>
      <dgm:t>
        <a:bodyPr/>
        <a:lstStyle/>
        <a:p>
          <a:endParaRPr lang="en-US"/>
        </a:p>
      </dgm:t>
    </dgm:pt>
    <dgm:pt modelId="{819FC173-83E4-C446-AB5A-EA92C09211D4}" type="pres">
      <dgm:prSet presAssocID="{E2C4BA84-5B66-0545-9A9D-16CD13E8BAB7}" presName="childTx" presStyleLbl="b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5CF8C0-9AD4-6A4B-B51E-5696AC72D12B}" type="pres">
      <dgm:prSet presAssocID="{11E883A4-535A-B541-981D-B69DA8A5F365}" presName="comp" presStyleCnt="0"/>
      <dgm:spPr/>
    </dgm:pt>
    <dgm:pt modelId="{8F00B803-0459-8E42-A1A5-1E6BBCEBB523}" type="pres">
      <dgm:prSet presAssocID="{11E883A4-535A-B541-981D-B69DA8A5F365}" presName="child" presStyleLbl="bgAccFollowNode1" presStyleIdx="3" presStyleCnt="8" custLinFactNeighborX="-44404" custLinFactNeighborY="19"/>
      <dgm:spPr/>
      <dgm:t>
        <a:bodyPr/>
        <a:lstStyle/>
        <a:p>
          <a:endParaRPr lang="en-US"/>
        </a:p>
      </dgm:t>
    </dgm:pt>
    <dgm:pt modelId="{CE7C6516-05D2-0E4E-898C-BBA9D227FE7A}" type="pres">
      <dgm:prSet presAssocID="{11E883A4-535A-B541-981D-B69DA8A5F365}" presName="childTx" presStyleLbl="b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A94867-A035-F249-B4CF-8B184C0C0443}" type="pres">
      <dgm:prSet presAssocID="{847B1D6E-8126-D649-8645-67776AEF2C4A}" presName="negSpace" presStyleCnt="0"/>
      <dgm:spPr/>
    </dgm:pt>
    <dgm:pt modelId="{A14AE6AE-9995-3A42-8965-D6CD68B0F944}" type="pres">
      <dgm:prSet presAssocID="{847B1D6E-8126-D649-8645-67776AEF2C4A}" presName="circle" presStyleLbl="node1" presStyleIdx="0" presStyleCnt="2" custScaleX="231857" custScaleY="132804" custLinFactX="-68463" custLinFactNeighborX="-100000" custLinFactNeighborY="-19"/>
      <dgm:spPr/>
      <dgm:t>
        <a:bodyPr/>
        <a:lstStyle/>
        <a:p>
          <a:endParaRPr lang="en-US"/>
        </a:p>
      </dgm:t>
    </dgm:pt>
    <dgm:pt modelId="{E27F0998-8DF0-7644-ACD3-2EE3C22C387A}" type="pres">
      <dgm:prSet presAssocID="{59352A68-0D96-2C41-BC09-D55EDC2BDB5A}" presName="transSpace" presStyleCnt="0"/>
      <dgm:spPr/>
    </dgm:pt>
    <dgm:pt modelId="{9647722E-D4E1-6542-801D-7D21327749A5}" type="pres">
      <dgm:prSet presAssocID="{A4EDBFFF-44EA-EA42-93AA-C6969E030666}" presName="posSpace" presStyleCnt="0"/>
      <dgm:spPr/>
    </dgm:pt>
    <dgm:pt modelId="{7050D8FB-60DD-CF4B-AA4E-72EE3831BDD0}" type="pres">
      <dgm:prSet presAssocID="{A4EDBFFF-44EA-EA42-93AA-C6969E030666}" presName="vertFlow" presStyleCnt="0"/>
      <dgm:spPr/>
    </dgm:pt>
    <dgm:pt modelId="{35365976-FCE5-C84B-95CC-B147C4B7D0FB}" type="pres">
      <dgm:prSet presAssocID="{A4EDBFFF-44EA-EA42-93AA-C6969E030666}" presName="topSpace" presStyleCnt="0"/>
      <dgm:spPr/>
    </dgm:pt>
    <dgm:pt modelId="{1DAFF74F-7C71-B843-8A53-40E7930402C6}" type="pres">
      <dgm:prSet presAssocID="{A4EDBFFF-44EA-EA42-93AA-C6969E030666}" presName="firstComp" presStyleCnt="0"/>
      <dgm:spPr/>
    </dgm:pt>
    <dgm:pt modelId="{01246AAA-C717-A449-B5B3-DCF643B6F4EC}" type="pres">
      <dgm:prSet presAssocID="{A4EDBFFF-44EA-EA42-93AA-C6969E030666}" presName="firstChild" presStyleLbl="bgAccFollowNode1" presStyleIdx="4" presStyleCnt="8" custLinFactNeighborX="-9113" custLinFactNeighborY="19"/>
      <dgm:spPr/>
      <dgm:t>
        <a:bodyPr/>
        <a:lstStyle/>
        <a:p>
          <a:endParaRPr lang="en-US"/>
        </a:p>
      </dgm:t>
    </dgm:pt>
    <dgm:pt modelId="{D8E7FDC8-3A4F-F344-A5B7-A4534880FB62}" type="pres">
      <dgm:prSet presAssocID="{A4EDBFFF-44EA-EA42-93AA-C6969E030666}" presName="firstChildTx" presStyleLbl="b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8F6339-1099-1D4A-9383-43E7E99A4C16}" type="pres">
      <dgm:prSet presAssocID="{912F5D74-39DC-F640-8543-4D6024D32F4C}" presName="comp" presStyleCnt="0"/>
      <dgm:spPr/>
    </dgm:pt>
    <dgm:pt modelId="{77950DDE-B60F-7246-BF45-863CE838C739}" type="pres">
      <dgm:prSet presAssocID="{912F5D74-39DC-F640-8543-4D6024D32F4C}" presName="child" presStyleLbl="bgAccFollowNode1" presStyleIdx="5" presStyleCnt="8" custLinFactNeighborX="-9113" custLinFactNeighborY="19"/>
      <dgm:spPr/>
      <dgm:t>
        <a:bodyPr/>
        <a:lstStyle/>
        <a:p>
          <a:endParaRPr lang="en-US"/>
        </a:p>
      </dgm:t>
    </dgm:pt>
    <dgm:pt modelId="{6A6001B3-F24C-624B-876D-E385E021AC6E}" type="pres">
      <dgm:prSet presAssocID="{912F5D74-39DC-F640-8543-4D6024D32F4C}" presName="childTx" presStyleLbl="b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42BD2B-C0D0-1E44-B6F6-558A37D09FD6}" type="pres">
      <dgm:prSet presAssocID="{3669D919-340C-0B4C-ADD4-3A37CE465FDA}" presName="comp" presStyleCnt="0"/>
      <dgm:spPr/>
    </dgm:pt>
    <dgm:pt modelId="{E02D926F-D42A-064A-A11C-65F789BFE1B7}" type="pres">
      <dgm:prSet presAssocID="{3669D919-340C-0B4C-ADD4-3A37CE465FDA}" presName="child" presStyleLbl="bgAccFollowNode1" presStyleIdx="6" presStyleCnt="8" custLinFactNeighborX="-9113" custLinFactNeighborY="19"/>
      <dgm:spPr/>
      <dgm:t>
        <a:bodyPr/>
        <a:lstStyle/>
        <a:p>
          <a:endParaRPr lang="en-US"/>
        </a:p>
      </dgm:t>
    </dgm:pt>
    <dgm:pt modelId="{52F37D5A-31A6-7248-8136-AB675CA7D7AD}" type="pres">
      <dgm:prSet presAssocID="{3669D919-340C-0B4C-ADD4-3A37CE465FDA}" presName="childTx" presStyleLbl="b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25FCDE-2E23-9D4B-B65B-8EB313D060DD}" type="pres">
      <dgm:prSet presAssocID="{78053242-AF4A-3346-A74D-5BBBF6DABFFA}" presName="comp" presStyleCnt="0"/>
      <dgm:spPr/>
    </dgm:pt>
    <dgm:pt modelId="{F9BFDBE6-6A68-A148-BCF2-E9902F337D79}" type="pres">
      <dgm:prSet presAssocID="{78053242-AF4A-3346-A74D-5BBBF6DABFFA}" presName="child" presStyleLbl="bgAccFollowNode1" presStyleIdx="7" presStyleCnt="8" custLinFactNeighborX="-9113" custLinFactNeighborY="19"/>
      <dgm:spPr/>
      <dgm:t>
        <a:bodyPr/>
        <a:lstStyle/>
        <a:p>
          <a:endParaRPr lang="en-US"/>
        </a:p>
      </dgm:t>
    </dgm:pt>
    <dgm:pt modelId="{55AA5F2B-BCCE-4147-AF1E-01485D53A6C1}" type="pres">
      <dgm:prSet presAssocID="{78053242-AF4A-3346-A74D-5BBBF6DABFFA}" presName="childTx" presStyleLbl="b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748C33-BBBE-6E4A-B87E-E504F6D13FA4}" type="pres">
      <dgm:prSet presAssocID="{A4EDBFFF-44EA-EA42-93AA-C6969E030666}" presName="negSpace" presStyleCnt="0"/>
      <dgm:spPr/>
    </dgm:pt>
    <dgm:pt modelId="{B43791F0-8BE0-D84C-9CE5-DEB8AAFAFB48}" type="pres">
      <dgm:prSet presAssocID="{A4EDBFFF-44EA-EA42-93AA-C6969E030666}" presName="circle" presStyleLbl="node1" presStyleIdx="1" presStyleCnt="2" custScaleX="241434" custScaleY="134738" custLinFactNeighborX="95784" custLinFactNeighborY="-19"/>
      <dgm:spPr/>
      <dgm:t>
        <a:bodyPr/>
        <a:lstStyle/>
        <a:p>
          <a:endParaRPr lang="en-US"/>
        </a:p>
      </dgm:t>
    </dgm:pt>
  </dgm:ptLst>
  <dgm:cxnLst>
    <dgm:cxn modelId="{A668AF95-2A6E-4645-8C8D-9071D90BC411}" type="presOf" srcId="{11E883A4-535A-B541-981D-B69DA8A5F365}" destId="{CE7C6516-05D2-0E4E-898C-BBA9D227FE7A}" srcOrd="1" destOrd="0" presId="urn:microsoft.com/office/officeart/2005/8/layout/hList9"/>
    <dgm:cxn modelId="{C7F76045-BFBD-5D48-9286-83E3F14F5F62}" type="presOf" srcId="{397D5C7B-BECD-C840-9A51-ACA29DFC1132}" destId="{01246AAA-C717-A449-B5B3-DCF643B6F4EC}" srcOrd="0" destOrd="0" presId="urn:microsoft.com/office/officeart/2005/8/layout/hList9"/>
    <dgm:cxn modelId="{CD95697D-1D60-7443-817D-5D20A732EF1A}" type="presOf" srcId="{1EEE63B1-BE8F-A348-8A61-DBDA4F8E40F2}" destId="{DCDFC9B4-D964-3147-81DD-45D64835AB3D}" srcOrd="0" destOrd="0" presId="urn:microsoft.com/office/officeart/2005/8/layout/hList9"/>
    <dgm:cxn modelId="{7F85161E-1047-8248-9A26-1E176CDFCFCA}" type="presOf" srcId="{A4EDBFFF-44EA-EA42-93AA-C6969E030666}" destId="{B43791F0-8BE0-D84C-9CE5-DEB8AAFAFB48}" srcOrd="0" destOrd="0" presId="urn:microsoft.com/office/officeart/2005/8/layout/hList9"/>
    <dgm:cxn modelId="{5563877E-4F34-6A45-9A2C-20C783868FDC}" type="presOf" srcId="{397D5C7B-BECD-C840-9A51-ACA29DFC1132}" destId="{D8E7FDC8-3A4F-F344-A5B7-A4534880FB62}" srcOrd="1" destOrd="0" presId="urn:microsoft.com/office/officeart/2005/8/layout/hList9"/>
    <dgm:cxn modelId="{604D1C25-0AF8-F04F-A247-FCC0B42169D4}" srcId="{A4EDBFFF-44EA-EA42-93AA-C6969E030666}" destId="{397D5C7B-BECD-C840-9A51-ACA29DFC1132}" srcOrd="0" destOrd="0" parTransId="{BFC491BF-537A-8547-ACD5-68844D815A3B}" sibTransId="{8F088584-BDBC-7B47-BCCF-B66DD1BA1574}"/>
    <dgm:cxn modelId="{53A747A4-5146-F04A-8DE0-B01B21E754AC}" type="presOf" srcId="{E2C4BA84-5B66-0545-9A9D-16CD13E8BAB7}" destId="{9AB28676-B1B2-7746-9D81-2557831CBC87}" srcOrd="0" destOrd="0" presId="urn:microsoft.com/office/officeart/2005/8/layout/hList9"/>
    <dgm:cxn modelId="{43F1E767-D282-7342-8F34-862465EBE221}" srcId="{92978584-D47E-5249-A60E-F02D8D8C2363}" destId="{A4EDBFFF-44EA-EA42-93AA-C6969E030666}" srcOrd="1" destOrd="0" parTransId="{CD0A1F7F-6112-7F4F-AA1B-233984AB2D17}" sibTransId="{F59D9E48-0C61-904A-9EED-3D9502B6ADA4}"/>
    <dgm:cxn modelId="{E4BC47DA-2924-4F42-AED9-9FC9C06222EA}" type="presOf" srcId="{92978584-D47E-5249-A60E-F02D8D8C2363}" destId="{02B85FE3-8E40-BB4B-B7D2-5C86AB585F86}" srcOrd="0" destOrd="0" presId="urn:microsoft.com/office/officeart/2005/8/layout/hList9"/>
    <dgm:cxn modelId="{249EE18A-1B0B-0C4E-8BEF-3CB73DDF1023}" type="presOf" srcId="{3669D919-340C-0B4C-ADD4-3A37CE465FDA}" destId="{52F37D5A-31A6-7248-8136-AB675CA7D7AD}" srcOrd="1" destOrd="0" presId="urn:microsoft.com/office/officeart/2005/8/layout/hList9"/>
    <dgm:cxn modelId="{3F9FE330-BCD0-B44C-8C92-7F0DB450C9CF}" type="presOf" srcId="{3669D919-340C-0B4C-ADD4-3A37CE465FDA}" destId="{E02D926F-D42A-064A-A11C-65F789BFE1B7}" srcOrd="0" destOrd="0" presId="urn:microsoft.com/office/officeart/2005/8/layout/hList9"/>
    <dgm:cxn modelId="{160312ED-0EEF-A64C-AA7D-ABB94AEA958F}" type="presOf" srcId="{912F5D74-39DC-F640-8543-4D6024D32F4C}" destId="{6A6001B3-F24C-624B-876D-E385E021AC6E}" srcOrd="1" destOrd="0" presId="urn:microsoft.com/office/officeart/2005/8/layout/hList9"/>
    <dgm:cxn modelId="{AA4A9597-0DE8-CC48-A775-68303F49EFFB}" type="presOf" srcId="{10788BB7-4130-884E-8844-1DB8447513E8}" destId="{659A9FC4-5A80-C146-BAC8-D61B18D58CAB}" srcOrd="0" destOrd="0" presId="urn:microsoft.com/office/officeart/2005/8/layout/hList9"/>
    <dgm:cxn modelId="{583517EE-5813-4343-8396-25E3C564E725}" type="presOf" srcId="{10788BB7-4130-884E-8844-1DB8447513E8}" destId="{24892C2F-3E62-5C48-BA79-99B7D91077CE}" srcOrd="1" destOrd="0" presId="urn:microsoft.com/office/officeart/2005/8/layout/hList9"/>
    <dgm:cxn modelId="{ED59E1C6-2243-A143-972E-BB5CA08440C3}" srcId="{A4EDBFFF-44EA-EA42-93AA-C6969E030666}" destId="{912F5D74-39DC-F640-8543-4D6024D32F4C}" srcOrd="1" destOrd="0" parTransId="{263791EC-D4CD-CC4F-B556-B15579C67B28}" sibTransId="{A7775330-F05B-7F4F-AE52-5AA8D6C7BF2F}"/>
    <dgm:cxn modelId="{D5832026-8634-C745-9A0A-7C61D3A384AA}" type="presOf" srcId="{78053242-AF4A-3346-A74D-5BBBF6DABFFA}" destId="{F9BFDBE6-6A68-A148-BCF2-E9902F337D79}" srcOrd="0" destOrd="0" presId="urn:microsoft.com/office/officeart/2005/8/layout/hList9"/>
    <dgm:cxn modelId="{ED34465A-EBA7-3346-98F1-169F221C656C}" type="presOf" srcId="{11E883A4-535A-B541-981D-B69DA8A5F365}" destId="{8F00B803-0459-8E42-A1A5-1E6BBCEBB523}" srcOrd="0" destOrd="0" presId="urn:microsoft.com/office/officeart/2005/8/layout/hList9"/>
    <dgm:cxn modelId="{58FBEC04-ADEA-A84E-8A08-4E90209182A8}" srcId="{847B1D6E-8126-D649-8645-67776AEF2C4A}" destId="{11E883A4-535A-B541-981D-B69DA8A5F365}" srcOrd="3" destOrd="0" parTransId="{DBF550F0-6242-0645-A07E-DC263EBB2689}" sibTransId="{8AD5AC90-5712-7C49-8210-5F36AD11D610}"/>
    <dgm:cxn modelId="{55D42A79-A44F-9F47-8B09-2802A6BF5A50}" type="presOf" srcId="{E2C4BA84-5B66-0545-9A9D-16CD13E8BAB7}" destId="{819FC173-83E4-C446-AB5A-EA92C09211D4}" srcOrd="1" destOrd="0" presId="urn:microsoft.com/office/officeart/2005/8/layout/hList9"/>
    <dgm:cxn modelId="{30AFA859-EE04-7749-965C-2A1154EF3FE6}" type="presOf" srcId="{78053242-AF4A-3346-A74D-5BBBF6DABFFA}" destId="{55AA5F2B-BCCE-4147-AF1E-01485D53A6C1}" srcOrd="1" destOrd="0" presId="urn:microsoft.com/office/officeart/2005/8/layout/hList9"/>
    <dgm:cxn modelId="{3BDE988C-7A17-454B-83ED-47382ABF1C09}" srcId="{A4EDBFFF-44EA-EA42-93AA-C6969E030666}" destId="{3669D919-340C-0B4C-ADD4-3A37CE465FDA}" srcOrd="2" destOrd="0" parTransId="{7AB17C79-A376-824D-8D8E-CC7D18EF75C3}" sibTransId="{4B0282F5-2340-2448-AD7A-75DED26B08E5}"/>
    <dgm:cxn modelId="{44560C5A-E8D2-4C43-81ED-476FA997369C}" srcId="{847B1D6E-8126-D649-8645-67776AEF2C4A}" destId="{1EEE63B1-BE8F-A348-8A61-DBDA4F8E40F2}" srcOrd="1" destOrd="0" parTransId="{B49C4232-7FDB-0344-BBAE-CA1EC1018F88}" sibTransId="{B6FFEC0E-538C-704F-BFA7-029C3F02450E}"/>
    <dgm:cxn modelId="{FE8AE2B4-0B68-D942-A8EE-41C21068EC95}" srcId="{847B1D6E-8126-D649-8645-67776AEF2C4A}" destId="{10788BB7-4130-884E-8844-1DB8447513E8}" srcOrd="0" destOrd="0" parTransId="{36408E7A-A9EF-F344-89FB-C2E5E5D472AC}" sibTransId="{B0A05EEE-819E-FC44-BB50-629D39E6F74A}"/>
    <dgm:cxn modelId="{9313FF69-79C3-BC44-80EF-610615390C19}" type="presOf" srcId="{1EEE63B1-BE8F-A348-8A61-DBDA4F8E40F2}" destId="{92691468-68B7-9544-AE97-258498862F96}" srcOrd="1" destOrd="0" presId="urn:microsoft.com/office/officeart/2005/8/layout/hList9"/>
    <dgm:cxn modelId="{57433465-966E-9749-A92A-B5BA344C20D7}" srcId="{A4EDBFFF-44EA-EA42-93AA-C6969E030666}" destId="{78053242-AF4A-3346-A74D-5BBBF6DABFFA}" srcOrd="3" destOrd="0" parTransId="{04E30270-B88C-5E48-B3DC-F093B59CB709}" sibTransId="{3EE39BDA-EC22-2248-8181-9599CE534F92}"/>
    <dgm:cxn modelId="{9DC5C736-A07D-374A-921E-95550FFB4BAA}" type="presOf" srcId="{847B1D6E-8126-D649-8645-67776AEF2C4A}" destId="{A14AE6AE-9995-3A42-8965-D6CD68B0F944}" srcOrd="0" destOrd="0" presId="urn:microsoft.com/office/officeart/2005/8/layout/hList9"/>
    <dgm:cxn modelId="{7E50993F-D3F0-7C48-9145-13873E9ADEF1}" srcId="{92978584-D47E-5249-A60E-F02D8D8C2363}" destId="{847B1D6E-8126-D649-8645-67776AEF2C4A}" srcOrd="0" destOrd="0" parTransId="{533C1E72-E120-7148-834B-55D43DA96395}" sibTransId="{59352A68-0D96-2C41-BC09-D55EDC2BDB5A}"/>
    <dgm:cxn modelId="{430EC05E-8E65-2540-AEDF-B0040BA2DB52}" type="presOf" srcId="{912F5D74-39DC-F640-8543-4D6024D32F4C}" destId="{77950DDE-B60F-7246-BF45-863CE838C739}" srcOrd="0" destOrd="0" presId="urn:microsoft.com/office/officeart/2005/8/layout/hList9"/>
    <dgm:cxn modelId="{5AF8B561-B866-D74E-B30F-BFE26E14BCF0}" srcId="{847B1D6E-8126-D649-8645-67776AEF2C4A}" destId="{E2C4BA84-5B66-0545-9A9D-16CD13E8BAB7}" srcOrd="2" destOrd="0" parTransId="{B6FB9077-790B-BC41-A6CB-809BBBF6EBA7}" sibTransId="{392B048D-FC53-264E-8812-104767C51352}"/>
    <dgm:cxn modelId="{ADBFFFCD-44A8-AE4F-91D0-7E62F8A803C1}" type="presParOf" srcId="{02B85FE3-8E40-BB4B-B7D2-5C86AB585F86}" destId="{D3B7B86E-5A9A-AB40-99DE-981241190F63}" srcOrd="0" destOrd="0" presId="urn:microsoft.com/office/officeart/2005/8/layout/hList9"/>
    <dgm:cxn modelId="{8200F24A-F309-F841-B8CD-56A5F1973AF8}" type="presParOf" srcId="{02B85FE3-8E40-BB4B-B7D2-5C86AB585F86}" destId="{8517B873-57D4-DB48-89AE-28F591745F7D}" srcOrd="1" destOrd="0" presId="urn:microsoft.com/office/officeart/2005/8/layout/hList9"/>
    <dgm:cxn modelId="{680F062D-A748-1744-BDF6-6A16726AB6B2}" type="presParOf" srcId="{8517B873-57D4-DB48-89AE-28F591745F7D}" destId="{11296824-8B05-1B46-8CC4-30E48510A12B}" srcOrd="0" destOrd="0" presId="urn:microsoft.com/office/officeart/2005/8/layout/hList9"/>
    <dgm:cxn modelId="{9E16987D-BB8E-3446-8F3B-F430014C9C19}" type="presParOf" srcId="{8517B873-57D4-DB48-89AE-28F591745F7D}" destId="{C4605F59-3654-3143-8A49-91EC02EB94BF}" srcOrd="1" destOrd="0" presId="urn:microsoft.com/office/officeart/2005/8/layout/hList9"/>
    <dgm:cxn modelId="{A200DCE0-CA4F-A043-A443-63AE28646295}" type="presParOf" srcId="{C4605F59-3654-3143-8A49-91EC02EB94BF}" destId="{659A9FC4-5A80-C146-BAC8-D61B18D58CAB}" srcOrd="0" destOrd="0" presId="urn:microsoft.com/office/officeart/2005/8/layout/hList9"/>
    <dgm:cxn modelId="{ECDCB629-355B-FD49-A188-792DD853CF1A}" type="presParOf" srcId="{C4605F59-3654-3143-8A49-91EC02EB94BF}" destId="{24892C2F-3E62-5C48-BA79-99B7D91077CE}" srcOrd="1" destOrd="0" presId="urn:microsoft.com/office/officeart/2005/8/layout/hList9"/>
    <dgm:cxn modelId="{A958AEBA-3532-6144-B3E1-8A0AD576B403}" type="presParOf" srcId="{8517B873-57D4-DB48-89AE-28F591745F7D}" destId="{91365A12-88E1-CC41-95E9-2DB9430EFD6D}" srcOrd="2" destOrd="0" presId="urn:microsoft.com/office/officeart/2005/8/layout/hList9"/>
    <dgm:cxn modelId="{AA8461E8-C4C4-C440-B71D-244D54BC27B8}" type="presParOf" srcId="{91365A12-88E1-CC41-95E9-2DB9430EFD6D}" destId="{DCDFC9B4-D964-3147-81DD-45D64835AB3D}" srcOrd="0" destOrd="0" presId="urn:microsoft.com/office/officeart/2005/8/layout/hList9"/>
    <dgm:cxn modelId="{646F1141-0918-E541-967C-2FDDC64C5D74}" type="presParOf" srcId="{91365A12-88E1-CC41-95E9-2DB9430EFD6D}" destId="{92691468-68B7-9544-AE97-258498862F96}" srcOrd="1" destOrd="0" presId="urn:microsoft.com/office/officeart/2005/8/layout/hList9"/>
    <dgm:cxn modelId="{57917986-446F-B842-A82B-6CD6B36F578F}" type="presParOf" srcId="{8517B873-57D4-DB48-89AE-28F591745F7D}" destId="{29ABBFA1-7156-674E-8C85-CF8F05F79DE7}" srcOrd="3" destOrd="0" presId="urn:microsoft.com/office/officeart/2005/8/layout/hList9"/>
    <dgm:cxn modelId="{682F00FA-7DE7-E54F-9852-F2AEC653008E}" type="presParOf" srcId="{29ABBFA1-7156-674E-8C85-CF8F05F79DE7}" destId="{9AB28676-B1B2-7746-9D81-2557831CBC87}" srcOrd="0" destOrd="0" presId="urn:microsoft.com/office/officeart/2005/8/layout/hList9"/>
    <dgm:cxn modelId="{9F750424-EA30-4148-B1B1-D8A4860D6FE8}" type="presParOf" srcId="{29ABBFA1-7156-674E-8C85-CF8F05F79DE7}" destId="{819FC173-83E4-C446-AB5A-EA92C09211D4}" srcOrd="1" destOrd="0" presId="urn:microsoft.com/office/officeart/2005/8/layout/hList9"/>
    <dgm:cxn modelId="{8839B51E-EC7F-7C41-B182-5A7F28A674C5}" type="presParOf" srcId="{8517B873-57D4-DB48-89AE-28F591745F7D}" destId="{255CF8C0-9AD4-6A4B-B51E-5696AC72D12B}" srcOrd="4" destOrd="0" presId="urn:microsoft.com/office/officeart/2005/8/layout/hList9"/>
    <dgm:cxn modelId="{05EF9FBA-4298-D34D-9363-833E66C54C00}" type="presParOf" srcId="{255CF8C0-9AD4-6A4B-B51E-5696AC72D12B}" destId="{8F00B803-0459-8E42-A1A5-1E6BBCEBB523}" srcOrd="0" destOrd="0" presId="urn:microsoft.com/office/officeart/2005/8/layout/hList9"/>
    <dgm:cxn modelId="{6DE1766E-D35D-3941-A3FC-E40565F96564}" type="presParOf" srcId="{255CF8C0-9AD4-6A4B-B51E-5696AC72D12B}" destId="{CE7C6516-05D2-0E4E-898C-BBA9D227FE7A}" srcOrd="1" destOrd="0" presId="urn:microsoft.com/office/officeart/2005/8/layout/hList9"/>
    <dgm:cxn modelId="{E8DB72CB-0D16-3B42-BA44-3C3D2D942CAC}" type="presParOf" srcId="{02B85FE3-8E40-BB4B-B7D2-5C86AB585F86}" destId="{BBA94867-A035-F249-B4CF-8B184C0C0443}" srcOrd="2" destOrd="0" presId="urn:microsoft.com/office/officeart/2005/8/layout/hList9"/>
    <dgm:cxn modelId="{85A02982-414F-DB4D-900A-D65CC43B76A4}" type="presParOf" srcId="{02B85FE3-8E40-BB4B-B7D2-5C86AB585F86}" destId="{A14AE6AE-9995-3A42-8965-D6CD68B0F944}" srcOrd="3" destOrd="0" presId="urn:microsoft.com/office/officeart/2005/8/layout/hList9"/>
    <dgm:cxn modelId="{2DFEE70C-EE15-BA45-A57B-A1B657B8C822}" type="presParOf" srcId="{02B85FE3-8E40-BB4B-B7D2-5C86AB585F86}" destId="{E27F0998-8DF0-7644-ACD3-2EE3C22C387A}" srcOrd="4" destOrd="0" presId="urn:microsoft.com/office/officeart/2005/8/layout/hList9"/>
    <dgm:cxn modelId="{AAACD193-A96B-2842-A2BC-EC1B5E67AC7C}" type="presParOf" srcId="{02B85FE3-8E40-BB4B-B7D2-5C86AB585F86}" destId="{9647722E-D4E1-6542-801D-7D21327749A5}" srcOrd="5" destOrd="0" presId="urn:microsoft.com/office/officeart/2005/8/layout/hList9"/>
    <dgm:cxn modelId="{F5080D0B-689E-8848-BA44-A8138A62D5DF}" type="presParOf" srcId="{02B85FE3-8E40-BB4B-B7D2-5C86AB585F86}" destId="{7050D8FB-60DD-CF4B-AA4E-72EE3831BDD0}" srcOrd="6" destOrd="0" presId="urn:microsoft.com/office/officeart/2005/8/layout/hList9"/>
    <dgm:cxn modelId="{C0132D38-9141-5F4B-9FAF-C734EF47F956}" type="presParOf" srcId="{7050D8FB-60DD-CF4B-AA4E-72EE3831BDD0}" destId="{35365976-FCE5-C84B-95CC-B147C4B7D0FB}" srcOrd="0" destOrd="0" presId="urn:microsoft.com/office/officeart/2005/8/layout/hList9"/>
    <dgm:cxn modelId="{2F3E63E8-0FE9-CC44-A59A-7773979B0A41}" type="presParOf" srcId="{7050D8FB-60DD-CF4B-AA4E-72EE3831BDD0}" destId="{1DAFF74F-7C71-B843-8A53-40E7930402C6}" srcOrd="1" destOrd="0" presId="urn:microsoft.com/office/officeart/2005/8/layout/hList9"/>
    <dgm:cxn modelId="{6B71675E-2CCA-8A46-94FC-57F7DCA8AC4E}" type="presParOf" srcId="{1DAFF74F-7C71-B843-8A53-40E7930402C6}" destId="{01246AAA-C717-A449-B5B3-DCF643B6F4EC}" srcOrd="0" destOrd="0" presId="urn:microsoft.com/office/officeart/2005/8/layout/hList9"/>
    <dgm:cxn modelId="{DE010E0C-F32D-1645-9441-5834F7505666}" type="presParOf" srcId="{1DAFF74F-7C71-B843-8A53-40E7930402C6}" destId="{D8E7FDC8-3A4F-F344-A5B7-A4534880FB62}" srcOrd="1" destOrd="0" presId="urn:microsoft.com/office/officeart/2005/8/layout/hList9"/>
    <dgm:cxn modelId="{E325802A-F7D3-1E4B-AB0C-8FF37E1A5EBF}" type="presParOf" srcId="{7050D8FB-60DD-CF4B-AA4E-72EE3831BDD0}" destId="{948F6339-1099-1D4A-9383-43E7E99A4C16}" srcOrd="2" destOrd="0" presId="urn:microsoft.com/office/officeart/2005/8/layout/hList9"/>
    <dgm:cxn modelId="{5DAF3167-261D-944A-B040-C0B55EA46CEC}" type="presParOf" srcId="{948F6339-1099-1D4A-9383-43E7E99A4C16}" destId="{77950DDE-B60F-7246-BF45-863CE838C739}" srcOrd="0" destOrd="0" presId="urn:microsoft.com/office/officeart/2005/8/layout/hList9"/>
    <dgm:cxn modelId="{70E23840-10B4-7242-A5F0-E29CF109AAD8}" type="presParOf" srcId="{948F6339-1099-1D4A-9383-43E7E99A4C16}" destId="{6A6001B3-F24C-624B-876D-E385E021AC6E}" srcOrd="1" destOrd="0" presId="urn:microsoft.com/office/officeart/2005/8/layout/hList9"/>
    <dgm:cxn modelId="{A00C21E2-B18B-4541-AE19-203BAC60CDAA}" type="presParOf" srcId="{7050D8FB-60DD-CF4B-AA4E-72EE3831BDD0}" destId="{3842BD2B-C0D0-1E44-B6F6-558A37D09FD6}" srcOrd="3" destOrd="0" presId="urn:microsoft.com/office/officeart/2005/8/layout/hList9"/>
    <dgm:cxn modelId="{E1F08EF3-0493-DF4E-9EDB-7C259ED9DB28}" type="presParOf" srcId="{3842BD2B-C0D0-1E44-B6F6-558A37D09FD6}" destId="{E02D926F-D42A-064A-A11C-65F789BFE1B7}" srcOrd="0" destOrd="0" presId="urn:microsoft.com/office/officeart/2005/8/layout/hList9"/>
    <dgm:cxn modelId="{1E4664D3-A0DF-8849-B3A6-B43EBEDEE8A1}" type="presParOf" srcId="{3842BD2B-C0D0-1E44-B6F6-558A37D09FD6}" destId="{52F37D5A-31A6-7248-8136-AB675CA7D7AD}" srcOrd="1" destOrd="0" presId="urn:microsoft.com/office/officeart/2005/8/layout/hList9"/>
    <dgm:cxn modelId="{54858D48-2D0E-3A4F-82E5-EFD186D17450}" type="presParOf" srcId="{7050D8FB-60DD-CF4B-AA4E-72EE3831BDD0}" destId="{F925FCDE-2E23-9D4B-B65B-8EB313D060DD}" srcOrd="4" destOrd="0" presId="urn:microsoft.com/office/officeart/2005/8/layout/hList9"/>
    <dgm:cxn modelId="{4CB365A5-8F66-9844-9372-78A36AE8B5DD}" type="presParOf" srcId="{F925FCDE-2E23-9D4B-B65B-8EB313D060DD}" destId="{F9BFDBE6-6A68-A148-BCF2-E9902F337D79}" srcOrd="0" destOrd="0" presId="urn:microsoft.com/office/officeart/2005/8/layout/hList9"/>
    <dgm:cxn modelId="{4B60E761-F69E-DC41-87F1-3AA7DFE7DB7F}" type="presParOf" srcId="{F925FCDE-2E23-9D4B-B65B-8EB313D060DD}" destId="{55AA5F2B-BCCE-4147-AF1E-01485D53A6C1}" srcOrd="1" destOrd="0" presId="urn:microsoft.com/office/officeart/2005/8/layout/hList9"/>
    <dgm:cxn modelId="{454E9251-F491-0D4C-A048-8E218F67A476}" type="presParOf" srcId="{02B85FE3-8E40-BB4B-B7D2-5C86AB585F86}" destId="{85748C33-BBBE-6E4A-B87E-E504F6D13FA4}" srcOrd="7" destOrd="0" presId="urn:microsoft.com/office/officeart/2005/8/layout/hList9"/>
    <dgm:cxn modelId="{67718052-4146-6847-9218-9C9CEFF4F216}" type="presParOf" srcId="{02B85FE3-8E40-BB4B-B7D2-5C86AB585F86}" destId="{B43791F0-8BE0-D84C-9CE5-DEB8AAFAFB48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9A9FC4-5A80-C146-BAC8-D61B18D58CAB}">
      <dsp:nvSpPr>
        <dsp:cNvPr id="0" name=""/>
        <dsp:cNvSpPr/>
      </dsp:nvSpPr>
      <dsp:spPr>
        <a:xfrm>
          <a:off x="2309867" y="395739"/>
          <a:ext cx="1482607" cy="9888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IT, Telekom</a:t>
          </a:r>
          <a:endParaRPr lang="en-US" sz="2000" kern="1200" dirty="0"/>
        </a:p>
      </dsp:txBody>
      <dsp:txXfrm>
        <a:off x="2547085" y="395739"/>
        <a:ext cx="1245390" cy="988898"/>
      </dsp:txXfrm>
    </dsp:sp>
    <dsp:sp modelId="{DCDFC9B4-D964-3147-81DD-45D64835AB3D}">
      <dsp:nvSpPr>
        <dsp:cNvPr id="0" name=""/>
        <dsp:cNvSpPr/>
      </dsp:nvSpPr>
      <dsp:spPr>
        <a:xfrm>
          <a:off x="2309867" y="1384638"/>
          <a:ext cx="1482607" cy="9888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Lotnictwo</a:t>
          </a:r>
          <a:endParaRPr lang="en-US" sz="2000" kern="1200" dirty="0"/>
        </a:p>
      </dsp:txBody>
      <dsp:txXfrm>
        <a:off x="2547085" y="1384638"/>
        <a:ext cx="1245390" cy="988898"/>
      </dsp:txXfrm>
    </dsp:sp>
    <dsp:sp modelId="{9AB28676-B1B2-7746-9D81-2557831CBC87}">
      <dsp:nvSpPr>
        <dsp:cNvPr id="0" name=""/>
        <dsp:cNvSpPr/>
      </dsp:nvSpPr>
      <dsp:spPr>
        <a:xfrm>
          <a:off x="2309867" y="2373537"/>
          <a:ext cx="1482607" cy="9888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Rolnictwo</a:t>
          </a:r>
          <a:endParaRPr lang="en-US" sz="2000" kern="1200" dirty="0"/>
        </a:p>
      </dsp:txBody>
      <dsp:txXfrm>
        <a:off x="2547085" y="2373537"/>
        <a:ext cx="1245390" cy="988898"/>
      </dsp:txXfrm>
    </dsp:sp>
    <dsp:sp modelId="{8F00B803-0459-8E42-A1A5-1E6BBCEBB523}">
      <dsp:nvSpPr>
        <dsp:cNvPr id="0" name=""/>
        <dsp:cNvSpPr/>
      </dsp:nvSpPr>
      <dsp:spPr>
        <a:xfrm>
          <a:off x="2309867" y="3362436"/>
          <a:ext cx="1482607" cy="9888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Ochrona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zdrowia</a:t>
          </a:r>
          <a:endParaRPr lang="en-US" sz="2000" kern="1200" dirty="0"/>
        </a:p>
      </dsp:txBody>
      <dsp:txXfrm>
        <a:off x="2547085" y="3362436"/>
        <a:ext cx="1245390" cy="988898"/>
      </dsp:txXfrm>
    </dsp:sp>
    <dsp:sp modelId="{A14AE6AE-9995-3A42-8965-D6CD68B0F944}">
      <dsp:nvSpPr>
        <dsp:cNvPr id="0" name=""/>
        <dsp:cNvSpPr/>
      </dsp:nvSpPr>
      <dsp:spPr>
        <a:xfrm>
          <a:off x="18182" y="2"/>
          <a:ext cx="2291685" cy="131264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noProof="0" dirty="0" smtClean="0"/>
            <a:t>Sektor źródłowy</a:t>
          </a:r>
          <a:endParaRPr lang="pl-PL" sz="2000" kern="1200" noProof="0" dirty="0"/>
        </a:p>
      </dsp:txBody>
      <dsp:txXfrm>
        <a:off x="353791" y="192234"/>
        <a:ext cx="1620467" cy="928177"/>
      </dsp:txXfrm>
    </dsp:sp>
    <dsp:sp modelId="{01246AAA-C717-A449-B5B3-DCF643B6F4EC}">
      <dsp:nvSpPr>
        <dsp:cNvPr id="0" name=""/>
        <dsp:cNvSpPr/>
      </dsp:nvSpPr>
      <dsp:spPr>
        <a:xfrm>
          <a:off x="6607387" y="395739"/>
          <a:ext cx="1482607" cy="9888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IT, Telekom</a:t>
          </a:r>
          <a:endParaRPr lang="en-US" sz="2100" kern="1200" dirty="0"/>
        </a:p>
      </dsp:txBody>
      <dsp:txXfrm>
        <a:off x="6844604" y="395739"/>
        <a:ext cx="1245390" cy="988898"/>
      </dsp:txXfrm>
    </dsp:sp>
    <dsp:sp modelId="{77950DDE-B60F-7246-BF45-863CE838C739}">
      <dsp:nvSpPr>
        <dsp:cNvPr id="0" name=""/>
        <dsp:cNvSpPr/>
      </dsp:nvSpPr>
      <dsp:spPr>
        <a:xfrm>
          <a:off x="6607387" y="1384638"/>
          <a:ext cx="1482607" cy="9888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Lotnictwo</a:t>
          </a:r>
          <a:endParaRPr lang="en-US" sz="2100" kern="1200" dirty="0"/>
        </a:p>
      </dsp:txBody>
      <dsp:txXfrm>
        <a:off x="6844604" y="1384638"/>
        <a:ext cx="1245390" cy="988898"/>
      </dsp:txXfrm>
    </dsp:sp>
    <dsp:sp modelId="{E02D926F-D42A-064A-A11C-65F789BFE1B7}">
      <dsp:nvSpPr>
        <dsp:cNvPr id="0" name=""/>
        <dsp:cNvSpPr/>
      </dsp:nvSpPr>
      <dsp:spPr>
        <a:xfrm>
          <a:off x="6607387" y="2373537"/>
          <a:ext cx="1482607" cy="9888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Rolnictwo</a:t>
          </a:r>
          <a:endParaRPr lang="en-US" sz="2100" kern="1200" dirty="0"/>
        </a:p>
      </dsp:txBody>
      <dsp:txXfrm>
        <a:off x="6844604" y="2373537"/>
        <a:ext cx="1245390" cy="988898"/>
      </dsp:txXfrm>
    </dsp:sp>
    <dsp:sp modelId="{F9BFDBE6-6A68-A148-BCF2-E9902F337D79}">
      <dsp:nvSpPr>
        <dsp:cNvPr id="0" name=""/>
        <dsp:cNvSpPr/>
      </dsp:nvSpPr>
      <dsp:spPr>
        <a:xfrm>
          <a:off x="6607387" y="3362436"/>
          <a:ext cx="1482607" cy="9888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Ochrona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zdrowia</a:t>
          </a:r>
          <a:endParaRPr lang="en-US" sz="2100" kern="1200" dirty="0"/>
        </a:p>
      </dsp:txBody>
      <dsp:txXfrm>
        <a:off x="6844604" y="3362436"/>
        <a:ext cx="1245390" cy="988898"/>
      </dsp:txXfrm>
    </dsp:sp>
    <dsp:sp modelId="{B43791F0-8BE0-D84C-9CE5-DEB8AAFAFB48}">
      <dsp:nvSpPr>
        <dsp:cNvPr id="0" name=""/>
        <dsp:cNvSpPr/>
      </dsp:nvSpPr>
      <dsp:spPr>
        <a:xfrm>
          <a:off x="8129254" y="2"/>
          <a:ext cx="2386345" cy="133175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noProof="0" dirty="0" smtClean="0"/>
            <a:t>Nowe zastosowanie (sektor docelowy)</a:t>
          </a:r>
          <a:endParaRPr lang="pl-PL" sz="2000" kern="1200" noProof="0" dirty="0"/>
        </a:p>
      </dsp:txBody>
      <dsp:txXfrm>
        <a:off x="8478726" y="195033"/>
        <a:ext cx="1687401" cy="941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BEEC8-3FA6-2340-8F37-264BD88525AE}" type="datetimeFigureOut">
              <a:rPr lang="en-US" smtClean="0"/>
              <a:t>05/06/17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3EBAA-772A-1340-BA67-A45D683F5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1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4C4A2-614A-1342-ACD3-9FB0D8C69E43}" type="datetimeFigureOut">
              <a:rPr lang="en-US" smtClean="0"/>
              <a:t>05/06/17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85389-3644-5348-A216-E89A56E9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756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2" cy="6858001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025" y="464949"/>
            <a:ext cx="9505950" cy="505316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682" y="5732583"/>
            <a:ext cx="612183" cy="409031"/>
          </a:xfrm>
          <a:prstGeom prst="rect">
            <a:avLst/>
          </a:prstGeom>
        </p:spPr>
      </p:pic>
      <p:sp>
        <p:nvSpPr>
          <p:cNvPr id="12" name="CuadroTexto 11"/>
          <p:cNvSpPr txBox="1"/>
          <p:nvPr userDrawn="1"/>
        </p:nvSpPr>
        <p:spPr>
          <a:xfrm>
            <a:off x="5148866" y="5721193"/>
            <a:ext cx="26626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_tradnl" sz="700" i="1" kern="1200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“</a:t>
            </a:r>
            <a:r>
              <a:rPr lang="es-ES_tradnl" sz="700" i="1" kern="1200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This</a:t>
            </a:r>
            <a:r>
              <a:rPr lang="es-ES_tradnl" sz="700" i="1" kern="1200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s-ES_tradnl" sz="700" i="1" kern="1200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project</a:t>
            </a:r>
            <a:r>
              <a:rPr lang="es-ES_tradnl" sz="700" i="1" kern="1200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has </a:t>
            </a:r>
            <a:r>
              <a:rPr lang="es-ES_tradnl" sz="700" i="1" kern="1200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received</a:t>
            </a:r>
            <a:r>
              <a:rPr lang="es-ES_tradnl" sz="700" i="1" kern="1200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s-ES_tradnl" sz="700" i="1" kern="1200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funding</a:t>
            </a:r>
            <a:r>
              <a:rPr lang="es-ES_tradnl" sz="700" i="1" kern="1200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s-ES_tradnl" sz="700" i="1" kern="1200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from</a:t>
            </a:r>
            <a:r>
              <a:rPr lang="es-ES_tradnl" sz="700" i="1" kern="1200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s-ES_tradnl" sz="700" i="1" kern="1200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the</a:t>
            </a:r>
            <a:r>
              <a:rPr lang="es-ES_tradnl" sz="700" i="1" kern="1200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s-ES_tradnl" sz="700" i="1" kern="1200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European</a:t>
            </a:r>
            <a:r>
              <a:rPr lang="es-ES_tradnl" sz="700" i="1" kern="1200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s-ES_tradnl" sz="700" i="1" kern="1200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Union’s</a:t>
            </a:r>
            <a:r>
              <a:rPr lang="es-ES_tradnl" sz="700" i="1" kern="1200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H2020 </a:t>
            </a:r>
            <a:r>
              <a:rPr lang="es-ES_tradnl" sz="700" i="1" kern="1200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research</a:t>
            </a:r>
            <a:r>
              <a:rPr lang="es-ES_tradnl" sz="700" i="1" kern="1200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and </a:t>
            </a:r>
            <a:r>
              <a:rPr lang="es-ES_tradnl" sz="700" i="1" kern="1200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innovation</a:t>
            </a:r>
            <a:r>
              <a:rPr lang="es-ES_tradnl" sz="700" i="1" kern="1200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s-ES_tradnl" sz="700" i="1" kern="1200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programme</a:t>
            </a:r>
            <a:r>
              <a:rPr lang="es-ES_tradnl" sz="700" i="1" kern="1200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s-ES_tradnl" sz="700" i="1" kern="1200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under</a:t>
            </a:r>
            <a:r>
              <a:rPr lang="es-ES_tradnl" sz="700" i="1" kern="1200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s-ES_tradnl" sz="700" i="1" kern="1200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grant</a:t>
            </a:r>
            <a:r>
              <a:rPr lang="es-ES_tradnl" sz="700" i="1" kern="1200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s-ES_tradnl" sz="700" i="1" kern="1200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agreement</a:t>
            </a:r>
            <a:r>
              <a:rPr lang="es-ES_tradnl" sz="700" i="1" kern="1200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No 691473”</a:t>
            </a:r>
            <a:r>
              <a:rPr lang="es-ES_tradnl" sz="700" i="0" kern="1200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</a:t>
            </a:r>
            <a:endParaRPr lang="es-ES_tradnl" sz="70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4" name="CuadroTexto 13"/>
          <p:cNvSpPr txBox="1"/>
          <p:nvPr userDrawn="1"/>
        </p:nvSpPr>
        <p:spPr>
          <a:xfrm>
            <a:off x="2076450" y="6411897"/>
            <a:ext cx="80391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7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“</a:t>
            </a:r>
            <a:r>
              <a:rPr lang="es-ES_tradnl" sz="7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Any</a:t>
            </a:r>
            <a:r>
              <a:rPr lang="es-ES_tradnl" sz="7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s-ES_tradnl" sz="7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communication</a:t>
            </a:r>
            <a:r>
              <a:rPr lang="es-ES_tradnl" sz="7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s-ES_tradnl" sz="7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activity</a:t>
            </a:r>
            <a:r>
              <a:rPr lang="es-ES_tradnl" sz="7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s-ES_tradnl" sz="7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related</a:t>
            </a:r>
            <a:r>
              <a:rPr lang="es-ES_tradnl" sz="7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to </a:t>
            </a:r>
            <a:r>
              <a:rPr lang="es-ES_tradnl" sz="7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the</a:t>
            </a:r>
            <a:r>
              <a:rPr lang="es-ES_tradnl" sz="7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s-ES_tradnl" sz="7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action</a:t>
            </a:r>
            <a:r>
              <a:rPr lang="es-ES_tradnl" sz="7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s-ES_tradnl" sz="7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must</a:t>
            </a:r>
            <a:r>
              <a:rPr lang="es-ES_tradnl" sz="7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s-ES_tradnl" sz="7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indicate</a:t>
            </a:r>
            <a:r>
              <a:rPr lang="es-ES_tradnl" sz="7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s-ES_tradnl" sz="7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that</a:t>
            </a:r>
            <a:r>
              <a:rPr lang="es-ES_tradnl" sz="7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s-ES_tradnl" sz="7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it</a:t>
            </a:r>
            <a:r>
              <a:rPr lang="es-ES_tradnl" sz="7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s-ES_tradnl" sz="7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reflects</a:t>
            </a:r>
            <a:r>
              <a:rPr lang="es-ES_tradnl" sz="7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s-ES_tradnl" sz="7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only</a:t>
            </a:r>
            <a:r>
              <a:rPr lang="es-ES_tradnl" sz="7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s-ES_tradnl" sz="7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the</a:t>
            </a:r>
            <a:r>
              <a:rPr lang="es-ES_tradnl" sz="7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s-ES_tradnl" sz="7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author's</a:t>
            </a:r>
            <a:r>
              <a:rPr lang="es-ES_tradnl" sz="7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s-ES_tradnl" sz="7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view</a:t>
            </a:r>
            <a:r>
              <a:rPr lang="es-ES_tradnl" sz="7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and </a:t>
            </a:r>
            <a:r>
              <a:rPr lang="es-ES_tradnl" sz="7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that</a:t>
            </a:r>
            <a:r>
              <a:rPr lang="es-ES_tradnl" sz="7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s-ES_tradnl" sz="7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the</a:t>
            </a:r>
            <a:r>
              <a:rPr lang="es-ES_tradnl" sz="7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Agency </a:t>
            </a:r>
            <a:r>
              <a:rPr lang="es-ES_tradnl" sz="7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is</a:t>
            </a:r>
            <a:r>
              <a:rPr lang="es-ES_tradnl" sz="7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s-ES_tradnl" sz="7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not</a:t>
            </a:r>
            <a:r>
              <a:rPr lang="es-ES_tradnl" sz="7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s-ES_tradnl" sz="7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responsible</a:t>
            </a:r>
            <a:r>
              <a:rPr lang="es-ES_tradnl" sz="7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s-ES_tradnl" sz="7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for</a:t>
            </a:r>
            <a:r>
              <a:rPr lang="es-ES_tradnl" sz="7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s-ES_tradnl" sz="7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any</a:t>
            </a:r>
            <a:r>
              <a:rPr lang="es-ES_tradnl" sz="7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use </a:t>
            </a:r>
            <a:r>
              <a:rPr lang="es-ES_tradnl" sz="7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that</a:t>
            </a:r>
            <a:r>
              <a:rPr lang="es-ES_tradnl" sz="7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s-ES_tradnl" sz="7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may</a:t>
            </a:r>
            <a:r>
              <a:rPr lang="es-ES_tradnl" sz="7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be </a:t>
            </a:r>
            <a:r>
              <a:rPr lang="es-ES_tradnl" sz="7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made</a:t>
            </a:r>
            <a:r>
              <a:rPr lang="es-ES_tradnl" sz="7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of </a:t>
            </a:r>
            <a:r>
              <a:rPr lang="es-ES_tradnl" sz="7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the</a:t>
            </a:r>
            <a:r>
              <a:rPr lang="es-ES_tradnl" sz="7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s-ES_tradnl" sz="7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information</a:t>
            </a:r>
            <a:r>
              <a:rPr lang="es-ES_tradnl" sz="7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s-ES_tradnl" sz="7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it</a:t>
            </a:r>
            <a:r>
              <a:rPr lang="es-ES_tradnl" sz="7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s-ES_tradnl" sz="700" i="1" dirty="0" err="1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contains</a:t>
            </a:r>
            <a:r>
              <a:rPr lang="es-ES_tradnl" sz="700" i="1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”</a:t>
            </a:r>
            <a:r>
              <a:rPr lang="es-ES_tradnl" sz="700" dirty="0" smtClean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</a:t>
            </a:r>
            <a:endParaRPr lang="es-ES_tradnl" sz="700" dirty="0" smtClean="0">
              <a:latin typeface="Open Sans" charset="0"/>
              <a:ea typeface="Open Sans" charset="0"/>
              <a:cs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33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4198" y="1379913"/>
            <a:ext cx="4477827" cy="96012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Click to edit Master title style</a:t>
            </a:r>
            <a:endParaRPr lang="es-ES_tradnl" dirty="0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224445"/>
            <a:ext cx="6608596" cy="56366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Drag picture to placeholder or click icon to add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4198" y="2485505"/>
            <a:ext cx="4477827" cy="33755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878AF-93A1-D945-BBF3-3EAA21E98303}" type="datetime1">
              <a:rPr lang="en-US" smtClean="0"/>
              <a:t>05/06/17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s-ES_tradnl" smtClean="0"/>
              <a:t>Napisz do nas: acttivate@technologypartners.pl </a:t>
            </a:r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7A42-DFF2-DC41-AD8D-19743214C18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4477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F1CC-5C05-4D4B-8286-C045B5E85A4B}" type="datetime1">
              <a:rPr lang="en-US" smtClean="0"/>
              <a:t>05/06/17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s-ES_tradnl" smtClean="0"/>
              <a:t>Napisz do nas: acttivate@technologypartners.pl </a:t>
            </a:r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7A42-DFF2-DC41-AD8D-19743214C18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70970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Click to edit Master title style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1D94-32CF-9C46-9F22-6EF0BDA883AC}" type="datetime1">
              <a:rPr lang="en-US" smtClean="0"/>
              <a:t>05/06/17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s-ES_tradnl" smtClean="0"/>
              <a:t>Napisz do nas: acttivate@technologypartners.pl </a:t>
            </a: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7A42-DFF2-DC41-AD8D-19743214C18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58815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3648075" y="2027635"/>
            <a:ext cx="7705725" cy="4309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dirty="0" err="1" smtClean="0"/>
              <a:t>Title</a:t>
            </a:r>
            <a:endParaRPr lang="es-ES_tradn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4C69-7F2F-E74D-A92B-F9A0A5677564}" type="datetime1">
              <a:rPr lang="en-US" smtClean="0"/>
              <a:t>05/06/17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s-ES_tradnl" smtClean="0"/>
              <a:t>Napisz do nas: acttivate@technologypartners.pl </a:t>
            </a: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7A42-DFF2-DC41-AD8D-19743214C185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17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3648074" y="3624254"/>
            <a:ext cx="7705725" cy="4852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dirty="0" smtClean="0"/>
              <a:t>Date</a:t>
            </a:r>
          </a:p>
        </p:txBody>
      </p:sp>
      <p:sp>
        <p:nvSpPr>
          <p:cNvPr id="18" name="Marcador de texto 3"/>
          <p:cNvSpPr>
            <a:spLocks noGrp="1"/>
          </p:cNvSpPr>
          <p:nvPr>
            <p:ph type="body" sz="half" idx="13" hasCustomPrompt="1"/>
          </p:nvPr>
        </p:nvSpPr>
        <p:spPr>
          <a:xfrm>
            <a:off x="3648073" y="2798780"/>
            <a:ext cx="7705725" cy="4852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dirty="0" smtClean="0"/>
              <a:t>Speaker</a:t>
            </a:r>
          </a:p>
        </p:txBody>
      </p:sp>
    </p:spTree>
    <p:extLst>
      <p:ext uri="{BB962C8B-B14F-4D97-AF65-F5344CB8AC3E}">
        <p14:creationId xmlns:p14="http://schemas.microsoft.com/office/powerpoint/2010/main" val="152869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F294-D771-754E-8FFB-0009156D7B22}" type="datetime1">
              <a:rPr lang="en-US" smtClean="0"/>
              <a:t>05/06/17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s-ES_tradnl" smtClean="0"/>
              <a:t>Napisz do nas: acttivate@technologypartners.pl </a:t>
            </a: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7A42-DFF2-DC41-AD8D-19743214C18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88585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Click to edit Master title style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9BE6-CC46-3845-A91C-E85AE1FE58B8}" type="datetime1">
              <a:rPr lang="en-US" smtClean="0"/>
              <a:t>05/06/17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s-ES_tradnl" smtClean="0"/>
              <a:t>Napisz do nas: acttivate@technologypartners.pl </a:t>
            </a: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7A42-DFF2-DC41-AD8D-19743214C18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48042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414-6392-EE42-9ECF-AB29CFAC22BD}" type="datetime1">
              <a:rPr lang="en-US" smtClean="0"/>
              <a:t>05/06/17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s-ES_tradnl" smtClean="0"/>
              <a:t>Napisz do nas: acttivate@technologypartners.pl </a:t>
            </a:r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7A42-DFF2-DC41-AD8D-19743214C18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7961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25584" y="365126"/>
            <a:ext cx="8229803" cy="1225136"/>
          </a:xfrm>
        </p:spPr>
        <p:txBody>
          <a:bodyPr/>
          <a:lstStyle/>
          <a:p>
            <a:r>
              <a:rPr lang="pl-PL" smtClean="0"/>
              <a:t>Click to edit Master title style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94A2-5217-8048-94A8-02C575023DE5}" type="datetime1">
              <a:rPr lang="en-US" smtClean="0"/>
              <a:t>05/06/17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s-ES_tradnl" smtClean="0"/>
              <a:t>Napisz do nas: acttivate@technologypartners.pl </a:t>
            </a:r>
            <a:endParaRPr lang="es-ES_tradnl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7A42-DFF2-DC41-AD8D-19743214C18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60907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1D5-6A47-E149-8F79-C6D33585E156}" type="datetime1">
              <a:rPr lang="en-US" smtClean="0"/>
              <a:t>05/06/17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s-ES_tradnl" smtClean="0"/>
              <a:t>Napisz do nas: acttivate@technologypartners.pl </a:t>
            </a:r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7A42-DFF2-DC41-AD8D-19743214C18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67005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2E03-0D96-204B-8D8F-0A0CFDFE60CD}" type="datetime1">
              <a:rPr lang="en-US" smtClean="0"/>
              <a:t>05/06/17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s-ES_tradnl" smtClean="0"/>
              <a:t>Napisz do nas: acttivate@technologypartners.pl </a:t>
            </a:r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7A42-DFF2-DC41-AD8D-19743214C18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9351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1763" y="1305097"/>
            <a:ext cx="4080262" cy="972590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pl-PL" smtClean="0"/>
              <a:t>Click to edit Master title style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1763" y="2352502"/>
            <a:ext cx="4080262" cy="351648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0D9C-F0F6-9248-AA86-47982B9A4CC8}" type="datetime1">
              <a:rPr lang="en-US" smtClean="0"/>
              <a:t>05/06/17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s-ES_tradnl" smtClean="0"/>
              <a:t>Napisz do nas: acttivate@technologypartners.pl </a:t>
            </a:r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7A42-DFF2-DC41-AD8D-19743214C18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60603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314700" y="365125"/>
            <a:ext cx="8039100" cy="1281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fld id="{093632A5-9966-8D49-8D07-4363577FB9EF}" type="datetime1">
              <a:rPr lang="en-US" smtClean="0"/>
              <a:t>05/06/17</a:t>
            </a:fld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fld id="{05797A42-DFF2-DC41-AD8D-19743214C185}" type="slidenum">
              <a:rPr lang="es-ES_tradnl" smtClean="0"/>
              <a:pPr/>
              <a:t>‹#›</a:t>
            </a:fld>
            <a:endParaRPr lang="es-ES_tradnl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365125"/>
            <a:ext cx="2705098" cy="84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18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acttivate.eu/call-for-proposals" TargetMode="External"/><Relationship Id="rId3" Type="http://schemas.openxmlformats.org/officeDocument/2006/relationships/hyperlink" Target="http://www.acttivate.bal-pm.com/Acttivate/registration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acttivate.eu/cluster-collaboration-too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416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48066" y="365126"/>
            <a:ext cx="8205734" cy="938158"/>
          </a:xfrm>
        </p:spPr>
        <p:txBody>
          <a:bodyPr>
            <a:noAutofit/>
          </a:bodyPr>
          <a:lstStyle/>
          <a:p>
            <a:r>
              <a:rPr lang="pl-PL" sz="3200" b="1" dirty="0" smtClean="0"/>
              <a:t>FUNDUSZE NA TRANSFER TECHNOLOGII</a:t>
            </a:r>
            <a:endParaRPr lang="pl-PL" sz="3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48521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4647788" y="2688485"/>
            <a:ext cx="2729225" cy="1013248"/>
          </a:xfrm>
          <a:prstGeom prst="straightConnector1">
            <a:avLst/>
          </a:prstGeom>
          <a:ln w="635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647788" y="3701733"/>
            <a:ext cx="2729225" cy="1013248"/>
          </a:xfrm>
          <a:prstGeom prst="straightConnector1">
            <a:avLst/>
          </a:prstGeom>
          <a:ln w="635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647788" y="4714981"/>
            <a:ext cx="2729225" cy="1013248"/>
          </a:xfrm>
          <a:prstGeom prst="straightConnector1">
            <a:avLst/>
          </a:prstGeom>
          <a:ln w="63500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647788" y="2688485"/>
            <a:ext cx="2729225" cy="1783316"/>
          </a:xfrm>
          <a:prstGeom prst="straightConnector1">
            <a:avLst/>
          </a:prstGeom>
          <a:ln w="635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647788" y="3701733"/>
            <a:ext cx="2729225" cy="1783316"/>
          </a:xfrm>
          <a:prstGeom prst="straightConnector1">
            <a:avLst/>
          </a:prstGeom>
          <a:ln w="635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647788" y="2688485"/>
            <a:ext cx="2729225" cy="2539875"/>
          </a:xfrm>
          <a:prstGeom prst="straightConnector1">
            <a:avLst/>
          </a:prstGeom>
          <a:ln w="635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647788" y="2688485"/>
            <a:ext cx="2729225" cy="1013248"/>
          </a:xfrm>
          <a:prstGeom prst="straightConnector1">
            <a:avLst/>
          </a:prstGeom>
          <a:ln w="635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647788" y="3701733"/>
            <a:ext cx="2729225" cy="1013248"/>
          </a:xfrm>
          <a:prstGeom prst="straightConnector1">
            <a:avLst/>
          </a:prstGeom>
          <a:ln w="63500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647788" y="2904644"/>
            <a:ext cx="2729225" cy="1810337"/>
          </a:xfrm>
          <a:prstGeom prst="straightConnector1">
            <a:avLst/>
          </a:prstGeom>
          <a:ln w="63500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647788" y="3701733"/>
            <a:ext cx="2729225" cy="1810337"/>
          </a:xfrm>
          <a:prstGeom prst="straightConnector1">
            <a:avLst/>
          </a:prstGeom>
          <a:ln w="635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647788" y="3147824"/>
            <a:ext cx="2729225" cy="2377757"/>
          </a:xfrm>
          <a:prstGeom prst="straightConnector1">
            <a:avLst/>
          </a:prstGeom>
          <a:ln w="635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647788" y="4850080"/>
            <a:ext cx="2729225" cy="661991"/>
          </a:xfrm>
          <a:prstGeom prst="straightConnector1">
            <a:avLst/>
          </a:prstGeom>
          <a:ln w="635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>
          <a:xfrm>
            <a:off x="3691040" y="6356350"/>
            <a:ext cx="4809921" cy="365125"/>
          </a:xfrm>
        </p:spPr>
        <p:txBody>
          <a:bodyPr/>
          <a:lstStyle/>
          <a:p>
            <a:r>
              <a:rPr lang="pl-PL" smtClean="0"/>
              <a:t>Napisz do nas: acttivate@technologypartners.pl </a:t>
            </a:r>
            <a:endParaRPr lang="pl-PL"/>
          </a:p>
        </p:txBody>
      </p:sp>
      <p:sp>
        <p:nvSpPr>
          <p:cNvPr id="28" name="TextBox 27"/>
          <p:cNvSpPr txBox="1"/>
          <p:nvPr/>
        </p:nvSpPr>
        <p:spPr>
          <a:xfrm>
            <a:off x="3690296" y="1334703"/>
            <a:ext cx="4811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 smtClean="0"/>
              <a:t>DOFINANSOWANIE </a:t>
            </a:r>
            <a:r>
              <a:rPr lang="pl-PL" sz="2800" b="1" dirty="0" smtClean="0"/>
              <a:t>46 TYS. EUR</a:t>
            </a:r>
            <a:endParaRPr lang="pl-PL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9160468" y="3419905"/>
            <a:ext cx="27292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Jesteś potencjalnym beneficjentem grantu, jeśli  chcesz wykorzystać potencjał biznesowy dla technologii używanej w jednym z czterech kluczowych sektorów w innym z tych sektorów.</a:t>
            </a:r>
            <a:endParaRPr lang="pl-PL" dirty="0"/>
          </a:p>
        </p:txBody>
      </p:sp>
      <p:sp>
        <p:nvSpPr>
          <p:cNvPr id="31" name="TextBox 30"/>
          <p:cNvSpPr txBox="1"/>
          <p:nvPr/>
        </p:nvSpPr>
        <p:spPr>
          <a:xfrm>
            <a:off x="152401" y="3419905"/>
            <a:ext cx="27292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Jesteś potencjalnym beneficjentem </a:t>
            </a:r>
            <a:r>
              <a:rPr lang="pl-PL" dirty="0" smtClean="0"/>
              <a:t>grantu, jeśli  </a:t>
            </a:r>
            <a:r>
              <a:rPr lang="pl-PL" dirty="0"/>
              <a:t>chcesz wykorzystać </a:t>
            </a:r>
            <a:r>
              <a:rPr lang="pl-PL" dirty="0" smtClean="0"/>
              <a:t>potencjał biznesowy dla technologii używanej w jednym z czterech kluczowych sektorów w innym z tych sektorów.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029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4700" y="365126"/>
            <a:ext cx="8039100" cy="936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pl-PL" sz="3200" b="1" dirty="0" smtClean="0"/>
              <a:t>PROSTA PROCEDURA REJESTRACJI</a:t>
            </a:r>
            <a:endParaRPr lang="pl-PL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Wejdź na stronę </a:t>
            </a:r>
            <a:r>
              <a:rPr lang="pl-PL" dirty="0" smtClean="0">
                <a:hlinkClick r:id="rId2"/>
              </a:rPr>
              <a:t>www.acttivate.eu/call-for-proposals</a:t>
            </a:r>
            <a:endParaRPr lang="pl-PL" dirty="0" smtClean="0"/>
          </a:p>
          <a:p>
            <a:r>
              <a:rPr lang="pl-PL" dirty="0" smtClean="0"/>
              <a:t>Kliknij w duży niebieski klawisz</a:t>
            </a:r>
          </a:p>
          <a:p>
            <a:pPr lvl="1"/>
            <a:r>
              <a:rPr lang="pl-PL" dirty="0" smtClean="0"/>
              <a:t>“CLICK HERE TO ACCESS THE PROPOSAL MANAGEMENT PLATFORM”</a:t>
            </a:r>
          </a:p>
          <a:p>
            <a:r>
              <a:rPr lang="pl-PL" dirty="0" smtClean="0"/>
              <a:t>Kliknij na “Register” w prawym górnym rogu</a:t>
            </a:r>
          </a:p>
          <a:p>
            <a:endParaRPr lang="pl-P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smtClean="0"/>
              <a:t>Albo </a:t>
            </a:r>
            <a:r>
              <a:rPr lang="pl-PL" b="1" smtClean="0"/>
              <a:t>pójdź na skróty </a:t>
            </a:r>
            <a:r>
              <a:rPr lang="pl-PL" smtClean="0"/>
              <a:t>i po prostu wejdź na:</a:t>
            </a:r>
          </a:p>
          <a:p>
            <a:pPr marL="0" indent="0">
              <a:buNone/>
            </a:pPr>
            <a:endParaRPr lang="pl-PL" smtClean="0"/>
          </a:p>
          <a:p>
            <a:pPr marL="0" indent="0" algn="ctr">
              <a:buNone/>
            </a:pPr>
            <a:r>
              <a:rPr lang="pl-PL" b="1" smtClean="0">
                <a:hlinkClick r:id="rId3"/>
              </a:rPr>
              <a:t>www.acttivate.bal-pm.com/Acttivate/registration/</a:t>
            </a:r>
            <a:endParaRPr lang="pl-PL" b="1" smtClean="0"/>
          </a:p>
          <a:p>
            <a:pPr marL="0" indent="0">
              <a:buNone/>
            </a:pPr>
            <a:endParaRPr lang="pl-PL" b="1" smtClean="0"/>
          </a:p>
          <a:p>
            <a:pPr marL="0" indent="0">
              <a:buNone/>
            </a:pPr>
            <a:endParaRPr lang="pl-PL"/>
          </a:p>
        </p:txBody>
      </p:sp>
      <p:sp>
        <p:nvSpPr>
          <p:cNvPr id="5" name="Oval 4"/>
          <p:cNvSpPr/>
          <p:nvPr/>
        </p:nvSpPr>
        <p:spPr>
          <a:xfrm>
            <a:off x="6077623" y="1646238"/>
            <a:ext cx="5363872" cy="3784772"/>
          </a:xfrm>
          <a:prstGeom prst="ellipse">
            <a:avLst/>
          </a:prstGeom>
          <a:solidFill>
            <a:schemeClr val="accent4">
              <a:lumMod val="20000"/>
              <a:lumOff val="80000"/>
              <a:alpha val="29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70773" y="6356350"/>
            <a:ext cx="4850454" cy="365125"/>
          </a:xfrm>
        </p:spPr>
        <p:txBody>
          <a:bodyPr/>
          <a:lstStyle/>
          <a:p>
            <a:r>
              <a:rPr lang="pl-PL" smtClean="0"/>
              <a:t>Napisz do nas: acttivate@technologypartners.pl 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651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5584" y="365126"/>
            <a:ext cx="8229803" cy="936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3200" dirty="0" smtClean="0"/>
              <a:t>ZŁÓŻ WNIOSEK DO </a:t>
            </a:r>
            <a:r>
              <a:rPr lang="en-US" sz="3200" b="1" dirty="0" smtClean="0"/>
              <a:t>5 WRZEŚNIA 2017</a:t>
            </a:r>
            <a:endParaRPr lang="en-US" sz="32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2013" y="1397453"/>
            <a:ext cx="5157787" cy="823912"/>
          </a:xfrm>
        </p:spPr>
        <p:txBody>
          <a:bodyPr/>
          <a:lstStyle/>
          <a:p>
            <a:r>
              <a:rPr lang="en-US" dirty="0"/>
              <a:t>PO </a:t>
            </a:r>
            <a:r>
              <a:rPr lang="en-US" dirty="0" smtClean="0"/>
              <a:t>REJESTRACJI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2013" y="2221365"/>
            <a:ext cx="5332412" cy="3684588"/>
          </a:xfrm>
        </p:spPr>
        <p:txBody>
          <a:bodyPr>
            <a:normAutofit/>
          </a:bodyPr>
          <a:lstStyle/>
          <a:p>
            <a:r>
              <a:rPr lang="pl-PL" sz="2200" dirty="0" smtClean="0"/>
              <a:t>Ściągnij wniosek ze strony</a:t>
            </a:r>
          </a:p>
          <a:p>
            <a:r>
              <a:rPr lang="pl-PL" sz="2200" dirty="0" smtClean="0"/>
              <a:t>Wypełnij wg podanych wskazówek</a:t>
            </a:r>
          </a:p>
          <a:p>
            <a:r>
              <a:rPr lang="pl-PL" sz="2200" dirty="0" smtClean="0"/>
              <a:t>Zarejestruj się na platformie współpracy </a:t>
            </a:r>
            <a:r>
              <a:rPr lang="pl-PL" sz="2200" dirty="0" err="1" smtClean="0"/>
              <a:t>międzyklastrowej</a:t>
            </a:r>
            <a:endParaRPr lang="pl-PL" sz="2200" dirty="0" smtClean="0"/>
          </a:p>
          <a:p>
            <a:pPr marL="457200" lvl="1" indent="0">
              <a:buNone/>
            </a:pPr>
            <a:r>
              <a:rPr lang="pl-PL" sz="1800" dirty="0" smtClean="0">
                <a:hlinkClick r:id="rId2"/>
              </a:rPr>
              <a:t>www.acttivate.eu/cluster-collaboration-tool</a:t>
            </a:r>
            <a:endParaRPr lang="pl-PL" sz="1800" dirty="0" smtClean="0"/>
          </a:p>
          <a:p>
            <a:r>
              <a:rPr lang="pl-PL" sz="2200" dirty="0" smtClean="0"/>
              <a:t>Zapytaj nas o radę. </a:t>
            </a:r>
            <a:r>
              <a:rPr lang="pl-PL" sz="2200" dirty="0"/>
              <a:t>M</a:t>
            </a:r>
            <a:r>
              <a:rPr lang="pl-PL" sz="2200" dirty="0" smtClean="0"/>
              <a:t>ail na dole strony.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037090" y="1397453"/>
            <a:ext cx="5183188" cy="823912"/>
          </a:xfrm>
        </p:spPr>
        <p:txBody>
          <a:bodyPr/>
          <a:lstStyle/>
          <a:p>
            <a:r>
              <a:rPr lang="en-US" dirty="0" smtClean="0"/>
              <a:t>CO BĘDZIE OCENIANE?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037088" y="2221365"/>
            <a:ext cx="6055268" cy="3684588"/>
          </a:xfrm>
        </p:spPr>
        <p:txBody>
          <a:bodyPr>
            <a:normAutofit fontScale="92500"/>
          </a:bodyPr>
          <a:lstStyle/>
          <a:p>
            <a:r>
              <a:rPr lang="pl-PL" sz="2400" dirty="0" smtClean="0"/>
              <a:t>Innowacyjność w kontekście</a:t>
            </a:r>
          </a:p>
          <a:p>
            <a:pPr lvl="1"/>
            <a:r>
              <a:rPr lang="pl-PL" sz="2000" dirty="0" smtClean="0"/>
              <a:t>międzysektorowego przeniesienia technologii</a:t>
            </a:r>
          </a:p>
          <a:p>
            <a:pPr lvl="1"/>
            <a:r>
              <a:rPr lang="pl-PL" sz="2000" dirty="0" smtClean="0"/>
              <a:t>sektora docelowego</a:t>
            </a:r>
          </a:p>
          <a:p>
            <a:pPr lvl="1"/>
            <a:r>
              <a:rPr lang="pl-PL" sz="2000" dirty="0" smtClean="0"/>
              <a:t>łańcucha wartości</a:t>
            </a:r>
          </a:p>
          <a:p>
            <a:r>
              <a:rPr lang="pl-PL" sz="2400" dirty="0" smtClean="0"/>
              <a:t>Doskonałość technologiczna proponowanego rozwiązania, tj. jakość, przejrzystość i wiarygodność </a:t>
            </a:r>
            <a:r>
              <a:rPr lang="pl-PL" sz="2400" dirty="0" smtClean="0"/>
              <a:t>metodologii wdrożenia</a:t>
            </a:r>
            <a:endParaRPr lang="pl-PL" sz="2400" dirty="0" smtClean="0"/>
          </a:p>
          <a:p>
            <a:r>
              <a:rPr lang="pl-PL" sz="2400" dirty="0" smtClean="0"/>
              <a:t>Potencjał biznesowy</a:t>
            </a:r>
          </a:p>
          <a:p>
            <a:r>
              <a:rPr lang="pl-PL" sz="2400" dirty="0" smtClean="0"/>
              <a:t>Wpływ na rozwój regionu</a:t>
            </a:r>
          </a:p>
          <a:p>
            <a:endParaRPr lang="en-US" sz="24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778862" y="6356350"/>
            <a:ext cx="4634277" cy="365125"/>
          </a:xfrm>
        </p:spPr>
        <p:txBody>
          <a:bodyPr/>
          <a:lstStyle/>
          <a:p>
            <a:r>
              <a:rPr lang="pl-PL" dirty="0" smtClean="0"/>
              <a:t>Napisz do nas: </a:t>
            </a:r>
            <a:r>
              <a:rPr lang="pl-PL" dirty="0" err="1" smtClean="0"/>
              <a:t>acttivate@technologypartners.pl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866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CTTiVAte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emplate Acttivate ppt" id="{2C511FB6-A384-BF4D-BA1B-7DD5B297DB8E}" vid="{EA0315D5-696D-354D-BE93-F3E78FD826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ACTTiVAteppt.potx</Template>
  <TotalTime>372</TotalTime>
  <Words>196</Words>
  <Application>Microsoft Macintosh PowerPoint</Application>
  <PresentationFormat>Custom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ACTTiVAteppt</vt:lpstr>
      <vt:lpstr>PowerPoint Presentation</vt:lpstr>
      <vt:lpstr>FUNDUSZE NA TRANSFER TECHNOLOGII</vt:lpstr>
      <vt:lpstr>PROSTA PROCEDURA REJESTRACJI</vt:lpstr>
      <vt:lpstr>ZŁÓŻ WNIOSEK DO 5 WRZEŚNIA 2017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Ignacio D'Olhaberriague Martínez</dc:creator>
  <cp:lastModifiedBy>Leo Turno</cp:lastModifiedBy>
  <cp:revision>38</cp:revision>
  <dcterms:created xsi:type="dcterms:W3CDTF">2016-10-06T09:54:42Z</dcterms:created>
  <dcterms:modified xsi:type="dcterms:W3CDTF">2017-06-05T08:05:50Z</dcterms:modified>
</cp:coreProperties>
</file>